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run chaudhary" userId="6c48387d13c83736" providerId="LiveId" clId="{7D8EA279-6F77-455F-8595-2D0FD9FD5825}"/>
    <pc:docChg chg="modSld">
      <pc:chgData name="Tarun chaudhary" userId="6c48387d13c83736" providerId="LiveId" clId="{7D8EA279-6F77-455F-8595-2D0FD9FD5825}" dt="2025-10-22T02:49:26.743" v="2" actId="2711"/>
      <pc:docMkLst>
        <pc:docMk/>
      </pc:docMkLst>
      <pc:sldChg chg="modSp mod">
        <pc:chgData name="Tarun chaudhary" userId="6c48387d13c83736" providerId="LiveId" clId="{7D8EA279-6F77-455F-8595-2D0FD9FD5825}" dt="2025-10-22T02:49:26.743" v="2" actId="2711"/>
        <pc:sldMkLst>
          <pc:docMk/>
          <pc:sldMk cId="0" sldId="257"/>
        </pc:sldMkLst>
        <pc:spChg chg="mod">
          <ac:chgData name="Tarun chaudhary" userId="6c48387d13c83736" providerId="LiveId" clId="{7D8EA279-6F77-455F-8595-2D0FD9FD5825}" dt="2025-10-22T02:49:26.743" v="2" actId="2711"/>
          <ac:spMkLst>
            <pc:docMk/>
            <pc:sldMk cId="0" sldId="257"/>
            <ac:spMk id="43" creationId="{00000000-0000-0000-0000-000000000000}"/>
          </ac:spMkLst>
        </pc:spChg>
      </pc:sldChg>
    </pc:docChg>
  </pc:docChgLst>
</pc:chgInfo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October</c:v>
                </c:pt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3"/>
                <c:pt idx="0">
                  <c:v>Category 0</c:v>
                </c:pt>
                <c:pt idx="1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87-4B7A-95B3-EF83272A995B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November</c:v>
                </c:pt>
              </c:strCache>
            </c:strRef>
          </c:tx>
          <c:spPr>
            <a:solidFill>
              <a:srgbClr val="C0504D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3"/>
                <c:pt idx="0">
                  <c:v>Category 0</c:v>
                </c:pt>
                <c:pt idx="1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3"/>
                <c:pt idx="0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87-4B7A-95B3-EF83272A995B}"/>
            </c:ext>
          </c:extLst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December</c:v>
                </c:pt>
              </c:strCache>
            </c:strRef>
          </c:tx>
          <c:spPr>
            <a:solidFill>
              <a:srgbClr val="9BBB59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3"/>
                <c:pt idx="0">
                  <c:v>Category 0</c:v>
                </c:pt>
                <c:pt idx="1">
                  <c:v>Category 1</c:v>
                </c:pt>
                <c:pt idx="2">
                  <c:v>Category 2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3"/>
                <c:pt idx="0">
                  <c:v>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87-4B7A-95B3-EF83272A99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044737"/>
        <c:axId val="56262508"/>
      </c:barChart>
      <c:catAx>
        <c:axId val="8104473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sz="1800" b="0" strike="noStrike" spc="-1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56262508"/>
        <c:crosses val="autoZero"/>
        <c:auto val="1"/>
        <c:lblAlgn val="ctr"/>
        <c:lblOffset val="100"/>
        <c:noMultiLvlLbl val="0"/>
      </c:catAx>
      <c:valAx>
        <c:axId val="56262508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General" sourceLinked="1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sz="1800" b="0" strike="noStrike" spc="-1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81044737"/>
        <c:crosses val="autoZero"/>
        <c:crossBetween val="between"/>
      </c:valAx>
      <c:spPr>
        <a:noFill/>
        <a:ln w="0">
          <a:noFill/>
        </a:ln>
      </c:spPr>
    </c:plotArea>
    <c:plotVisOnly val="1"/>
    <c:dispBlanksAs val="gap"/>
    <c:showDLblsOverMax val="1"/>
  </c:chart>
  <c:spPr>
    <a:noFill/>
    <a:ln w="9360">
      <a:solidFill>
        <a:srgbClr val="D9D9D9"/>
      </a:solidFill>
      <a:round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56E5648-BB7A-4190-880F-CC6A681C02E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AA88B4B-C3F8-4A47-A64F-6769DA10598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274F3E8-5CE2-4AAE-A354-8C978756844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2A12E89-67F5-4782-9181-6BF8C3FA9CB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B42FE0D-062C-4DCD-9B51-F5076DBBD674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9E1CE21-30D3-4FCB-A537-A6BF1A5EB14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4ECCF49-1A9D-4CC8-974A-611E699B90E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43E0CC3-49C4-4005-A5B2-7977F756CB5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HK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CF3D304-036D-4413-8787-A91EC701F1D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FC569E8-9402-4E33-8BC2-0F71DD48913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3A95E84-C1B2-4100-A145-3D89F702F0A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636D3EE-A805-4767-8BB5-5B4273C6FC4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r>
              <a:rPr lang="en-HK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HK" sz="3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defRPr lang="en-HK" sz="1400" b="0" strike="noStrike" spc="-1">
                <a:latin typeface="Times New Roman"/>
              </a:defRPr>
            </a:lvl1pPr>
          </a:lstStyle>
          <a:p>
            <a:r>
              <a:rPr lang="en-HK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lang="en-HK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en-HK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862BE195-5B91-443B-A456-76E6B30FC8E4}" type="slidenum">
              <a:rPr lang="en-US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en-HK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Microsoft JhengHei"/>
                <a:ea typeface="Microsoft JhengHei"/>
              </a:rPr>
              <a:t>Introduction</a:t>
            </a:r>
            <a:endParaRPr lang="en-HK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pc="-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Requirements</a:t>
            </a:r>
            <a:endParaRPr lang="en-HK" sz="44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5" name="Google Shape;92;p2" descr="none.png"/>
          <p:cNvPicPr/>
          <p:nvPr/>
        </p:nvPicPr>
        <p:blipFill>
          <a:blip r:embed="rId2"/>
          <a:stretch/>
        </p:blipFill>
        <p:spPr>
          <a:xfrm>
            <a:off x="628560" y="1825560"/>
            <a:ext cx="2159640" cy="21596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  <a:ea typeface="Calibri"/>
              </a:rPr>
              <a:t>Assessment</a:t>
            </a:r>
            <a:endParaRPr lang="en-HK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8" name="Google Shape;99;p3"/>
          <p:cNvGraphicFramePr/>
          <p:nvPr/>
        </p:nvGraphicFramePr>
        <p:xfrm>
          <a:off x="628560" y="1825560"/>
          <a:ext cx="7886520" cy="4350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  <a:ea typeface="Calibri"/>
              </a:rPr>
              <a:t>Analysis</a:t>
            </a:r>
            <a:endParaRPr lang="en-HK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1" name="Google Shape;106;p4"/>
          <p:cNvGraphicFramePr/>
          <p:nvPr/>
        </p:nvGraphicFramePr>
        <p:xfrm>
          <a:off x="628560" y="1825560"/>
          <a:ext cx="7886520" cy="739800"/>
        </p:xfrm>
        <a:graphic>
          <a:graphicData uri="http://schemas.openxmlformats.org/drawingml/2006/table">
            <a:tbl>
              <a:tblPr/>
              <a:tblGrid>
                <a:gridCol w="262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9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800" b="1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toIPA</a:t>
                      </a:r>
                      <a:endParaRPr lang="en-HK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800" b="1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Advantages</a:t>
                      </a:r>
                      <a:endParaRPr lang="en-HK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800" b="1" strike="noStrike" spc="-1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Disadvanges</a:t>
                      </a:r>
                      <a:endParaRPr lang="en-HK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0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  <a:ea typeface="Calibri"/>
              </a:rPr>
              <a:t>Conclusion</a:t>
            </a:r>
            <a:endParaRPr lang="en-HK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endParaRPr lang="en-HK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8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JhengHei</vt:lpstr>
      <vt:lpstr>Arial</vt:lpstr>
      <vt:lpstr>Calibri</vt:lpstr>
      <vt:lpstr>Symbol</vt:lpstr>
      <vt:lpstr>Times New Roman</vt:lpstr>
      <vt:lpstr>Wingdings</vt:lpstr>
      <vt:lpstr>Office Theme</vt:lpstr>
      <vt:lpstr>Introduction</vt:lpstr>
      <vt:lpstr>Requirements</vt:lpstr>
      <vt:lpstr>Assessment</vt:lpstr>
      <vt:lpstr>Analysis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msi1</dc:creator>
  <dc:description/>
  <cp:lastModifiedBy>Tarun chaudhary</cp:lastModifiedBy>
  <cp:revision>3</cp:revision>
  <dcterms:created xsi:type="dcterms:W3CDTF">2013-01-27T09:14:16Z</dcterms:created>
  <dcterms:modified xsi:type="dcterms:W3CDTF">2025-10-22T02:49:29Z</dcterms:modified>
  <dc:language>en-HK</dc:language>
</cp:coreProperties>
</file>