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594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run chaudhary" userId="6c48387d13c83736" providerId="LiveId" clId="{7D8EA279-6F77-455F-8595-2D0FD9FD5825}"/>
    <pc:docChg chg="modSld">
      <pc:chgData name="Tarun chaudhary" userId="6c48387d13c83736" providerId="LiveId" clId="{7D8EA279-6F77-455F-8595-2D0FD9FD5825}" dt="2025-10-22T01:58:51.216" v="0" actId="2711"/>
      <pc:docMkLst>
        <pc:docMk/>
      </pc:docMkLst>
      <pc:sldChg chg="modSp mod">
        <pc:chgData name="Tarun chaudhary" userId="6c48387d13c83736" providerId="LiveId" clId="{7D8EA279-6F77-455F-8595-2D0FD9FD5825}" dt="2025-10-22T01:58:51.216" v="0" actId="2711"/>
        <pc:sldMkLst>
          <pc:docMk/>
          <pc:sldMk cId="0" sldId="257"/>
        </pc:sldMkLst>
        <pc:spChg chg="mod">
          <ac:chgData name="Tarun chaudhary" userId="6c48387d13c83736" providerId="LiveId" clId="{7D8EA279-6F77-455F-8595-2D0FD9FD5825}" dt="2025-10-22T01:58:51.216" v="0" actId="2711"/>
          <ac:spMkLst>
            <pc:docMk/>
            <pc:sldMk cId="0" sldId="257"/>
            <ac:spMk id="43" creationId="{00000000-0000-0000-0000-000000000000}"/>
          </ac:spMkLst>
        </pc:spChg>
      </pc:sldChg>
    </pc:docChg>
  </pc:docChgLst>
</pc:chgInfo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0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October</c:v>
                </c:pt>
              </c:strCache>
            </c:strRef>
          </c:tx>
          <c:spPr>
            <a:solidFill>
              <a:srgbClr val="4F81BD"/>
            </a:solidFill>
            <a:ln w="0"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none"/>
              <a:lstStyle/>
              <a:p>
                <a:pPr>
                  <a:defRPr sz="1000" b="0" strike="noStrike" spc="-1">
                    <a:latin typeface="Arial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1"/>
            <c:separator>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categories</c:f>
              <c:strCache>
                <c:ptCount val="3"/>
                <c:pt idx="0">
                  <c:v>Category 0</c:v>
                </c:pt>
                <c:pt idx="1">
                  <c:v>Category 1</c:v>
                </c:pt>
                <c:pt idx="2">
                  <c:v>Category 2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3"/>
                <c:pt idx="0">
                  <c:v>160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87-4B7A-95B3-EF83272A995B}"/>
            </c:ext>
          </c:extLst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November</c:v>
                </c:pt>
              </c:strCache>
            </c:strRef>
          </c:tx>
          <c:spPr>
            <a:solidFill>
              <a:srgbClr val="C0504D"/>
            </a:solidFill>
            <a:ln w="0"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none"/>
              <a:lstStyle/>
              <a:p>
                <a:pPr>
                  <a:defRPr sz="1000" b="0" strike="noStrike" spc="-1">
                    <a:latin typeface="Arial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1"/>
            <c:separator>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categories</c:f>
              <c:strCache>
                <c:ptCount val="3"/>
                <c:pt idx="0">
                  <c:v>Category 0</c:v>
                </c:pt>
                <c:pt idx="1">
                  <c:v>Category 1</c:v>
                </c:pt>
                <c:pt idx="2">
                  <c:v>Category 2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3"/>
                <c:pt idx="0">
                  <c:v>170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487-4B7A-95B3-EF83272A995B}"/>
            </c:ext>
          </c:extLst>
        </c:ser>
        <c:ser>
          <c:idx val="2"/>
          <c:order val="2"/>
          <c:tx>
            <c:strRef>
              <c:f>label 2</c:f>
              <c:strCache>
                <c:ptCount val="1"/>
                <c:pt idx="0">
                  <c:v>December</c:v>
                </c:pt>
              </c:strCache>
            </c:strRef>
          </c:tx>
          <c:spPr>
            <a:solidFill>
              <a:srgbClr val="9BBB59"/>
            </a:solidFill>
            <a:ln w="0"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none"/>
              <a:lstStyle/>
              <a:p>
                <a:pPr>
                  <a:defRPr sz="1000" b="0" strike="noStrike" spc="-1">
                    <a:latin typeface="Arial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1"/>
            <c:separator>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categories</c:f>
              <c:strCache>
                <c:ptCount val="3"/>
                <c:pt idx="0">
                  <c:v>Category 0</c:v>
                </c:pt>
                <c:pt idx="1">
                  <c:v>Category 1</c:v>
                </c:pt>
                <c:pt idx="2">
                  <c:v>Category 2</c:v>
                </c:pt>
              </c:strCache>
            </c:strRef>
          </c:cat>
          <c:val>
            <c:numRef>
              <c:f>2</c:f>
              <c:numCache>
                <c:formatCode>General</c:formatCode>
                <c:ptCount val="3"/>
                <c:pt idx="0">
                  <c:v>130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487-4B7A-95B3-EF83272A99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1044737"/>
        <c:axId val="56262508"/>
      </c:barChart>
      <c:catAx>
        <c:axId val="8104473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9360">
            <a:solidFill>
              <a:srgbClr val="878787"/>
            </a:solidFill>
            <a:round/>
          </a:ln>
        </c:spPr>
        <c:txPr>
          <a:bodyPr/>
          <a:lstStyle/>
          <a:p>
            <a:pPr>
              <a:defRPr sz="1800" b="0" strike="noStrike" spc="-1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56262508"/>
        <c:crosses val="autoZero"/>
        <c:auto val="1"/>
        <c:lblAlgn val="ctr"/>
        <c:lblOffset val="100"/>
        <c:noMultiLvlLbl val="0"/>
      </c:catAx>
      <c:valAx>
        <c:axId val="56262508"/>
        <c:scaling>
          <c:orientation val="minMax"/>
        </c:scaling>
        <c:delete val="0"/>
        <c:axPos val="l"/>
        <c:majorGridlines>
          <c:spPr>
            <a:ln w="9360">
              <a:solidFill>
                <a:srgbClr val="878787"/>
              </a:solidFill>
              <a:round/>
            </a:ln>
          </c:spPr>
        </c:majorGridlines>
        <c:numFmt formatCode="General" sourceLinked="1"/>
        <c:majorTickMark val="out"/>
        <c:minorTickMark val="none"/>
        <c:tickLblPos val="nextTo"/>
        <c:spPr>
          <a:ln w="9360">
            <a:solidFill>
              <a:srgbClr val="878787"/>
            </a:solidFill>
            <a:round/>
          </a:ln>
        </c:spPr>
        <c:txPr>
          <a:bodyPr/>
          <a:lstStyle/>
          <a:p>
            <a:pPr>
              <a:defRPr sz="1800" b="0" strike="noStrike" spc="-1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81044737"/>
        <c:crosses val="autoZero"/>
        <c:crossBetween val="between"/>
      </c:valAx>
      <c:spPr>
        <a:noFill/>
        <a:ln w="0">
          <a:noFill/>
        </a:ln>
      </c:spPr>
    </c:plotArea>
    <c:plotVisOnly val="1"/>
    <c:dispBlanksAs val="gap"/>
    <c:showDLblsOverMax val="1"/>
  </c:chart>
  <c:spPr>
    <a:noFill/>
    <a:ln w="9360">
      <a:solidFill>
        <a:srgbClr val="D9D9D9"/>
      </a:solidFill>
      <a:round/>
    </a:ln>
  </c:spPr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B56E5648-BB7A-4190-880F-CC6A681C02E2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5AA88B4B-C3F8-4A47-A64F-6769DA105984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3274F3E8-5CE2-4AAE-A354-8C978756844C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82A12E89-67F5-4782-9181-6BF8C3FA9CB6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3B42FE0D-062C-4DCD-9B51-F5076DBBD674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A9E1CE21-30D3-4FCB-A537-A6BF1A5EB140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44ECCF49-1A9D-4CC8-974A-611E699B90E7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743E0CC3-49C4-4005-A5B2-7977F756CB52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CCF3D304-036D-4413-8787-A91EC701F1DB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9FC569E8-9402-4E33-8BC2-0F71DD489133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A3A95E84-C1B2-4100-A145-3D89F702F0AA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636D3EE-A805-4767-8BB5-5B4273C6FC43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r>
              <a:rPr lang="en-HK" sz="44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HK" sz="32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HK" sz="32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HK" sz="32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HK" sz="32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HK" sz="32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HK" sz="32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HK" sz="32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>
              <a:defRPr lang="en-HK" sz="1400" b="0" strike="noStrike" spc="-1">
                <a:latin typeface="Times New Roman"/>
              </a:defRPr>
            </a:lvl1pPr>
          </a:lstStyle>
          <a:p>
            <a:r>
              <a:rPr lang="en-HK" sz="1400" b="0" strike="noStrike" spc="-1">
                <a:latin typeface="Times New Roman"/>
              </a:rPr>
              <a:t>&lt;date/time&gt;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ctr">
              <a:buNone/>
              <a:defRPr lang="en-HK" sz="1400" b="0" strike="noStrike" spc="-1">
                <a:latin typeface="Times New Roman"/>
              </a:defRPr>
            </a:lvl1pPr>
          </a:lstStyle>
          <a:p>
            <a:pPr algn="ctr">
              <a:buNone/>
            </a:pPr>
            <a:r>
              <a:rPr lang="en-HK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buNone/>
              <a:tabLst>
                <a:tab pos="0" algn="l"/>
              </a:tabLst>
              <a:defRPr lang="en-US" sz="1200" b="0" strike="noStrike" spc="-1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algn="r">
              <a:lnSpc>
                <a:spcPct val="100000"/>
              </a:lnSpc>
              <a:buNone/>
              <a:tabLst>
                <a:tab pos="0" algn="l"/>
              </a:tabLst>
            </a:pPr>
            <a:fld id="{862BE195-5B91-443B-A456-76E6B30FC8E4}" type="slidenum">
              <a:rPr lang="en-US" sz="1200" b="0" strike="noStrike" spc="-1">
                <a:solidFill>
                  <a:srgbClr val="888888"/>
                </a:solidFill>
                <a:latin typeface="Calibri"/>
                <a:ea typeface="Calibri"/>
              </a:rPr>
              <a:t>‹#›</a:t>
            </a:fld>
            <a:endParaRPr lang="en-HK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4400" b="0" strike="noStrike" spc="-1">
                <a:solidFill>
                  <a:srgbClr val="000000"/>
                </a:solidFill>
                <a:latin typeface="Microsoft JhengHei"/>
                <a:ea typeface="Microsoft JhengHei"/>
              </a:rPr>
              <a:t>Introduction</a:t>
            </a:r>
            <a:endParaRPr lang="en-HK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4400" b="0" strike="noStrike" spc="-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Requirements</a:t>
            </a:r>
            <a:endParaRPr lang="en-HK" sz="4400" b="0" strike="noStrike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5" name="Google Shape;92;p2" descr="none.png"/>
          <p:cNvPicPr/>
          <p:nvPr/>
        </p:nvPicPr>
        <p:blipFill>
          <a:blip r:embed="rId2"/>
          <a:stretch/>
        </p:blipFill>
        <p:spPr>
          <a:xfrm>
            <a:off x="628560" y="1825560"/>
            <a:ext cx="2159640" cy="215964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4400" b="0" strike="noStrike" spc="-1">
                <a:solidFill>
                  <a:srgbClr val="000000"/>
                </a:solidFill>
                <a:latin typeface="Calibri"/>
                <a:ea typeface="Calibri"/>
              </a:rPr>
              <a:t>Assessment</a:t>
            </a:r>
            <a:endParaRPr lang="en-HK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48" name="Google Shape;99;p3"/>
          <p:cNvGraphicFramePr/>
          <p:nvPr/>
        </p:nvGraphicFramePr>
        <p:xfrm>
          <a:off x="628560" y="1825560"/>
          <a:ext cx="7886520" cy="4350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4400" b="0" strike="noStrike" spc="-1">
                <a:solidFill>
                  <a:srgbClr val="000000"/>
                </a:solidFill>
                <a:latin typeface="Calibri"/>
                <a:ea typeface="Calibri"/>
              </a:rPr>
              <a:t>Analysis</a:t>
            </a:r>
            <a:endParaRPr lang="en-HK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51" name="Google Shape;106;p4"/>
          <p:cNvGraphicFramePr/>
          <p:nvPr/>
        </p:nvGraphicFramePr>
        <p:xfrm>
          <a:off x="628560" y="1825560"/>
          <a:ext cx="7886520" cy="739800"/>
        </p:xfrm>
        <a:graphic>
          <a:graphicData uri="http://schemas.openxmlformats.org/drawingml/2006/table">
            <a:tbl>
              <a:tblPr/>
              <a:tblGrid>
                <a:gridCol w="2628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28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29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9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en-US" sz="1800" b="1" strike="noStrike" spc="-1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toIPA</a:t>
                      </a:r>
                      <a:endParaRPr lang="en-HK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en-US" sz="1800" b="1" strike="noStrike" spc="-1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Advantages</a:t>
                      </a:r>
                      <a:endParaRPr lang="en-HK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en-US" sz="1800" b="1" strike="noStrike" spc="-1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Disadvanges</a:t>
                      </a:r>
                      <a:endParaRPr lang="en-HK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08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4400" b="0" strike="noStrike" spc="-1">
                <a:solidFill>
                  <a:srgbClr val="000000"/>
                </a:solidFill>
                <a:latin typeface="Calibri"/>
                <a:ea typeface="Calibri"/>
              </a:rPr>
              <a:t>Conclusion</a:t>
            </a:r>
            <a:endParaRPr lang="en-HK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</TotalTime>
  <Words>8</Words>
  <Application>Microsoft Office PowerPoint</Application>
  <PresentationFormat>On-screen Show (4:3)</PresentationFormat>
  <Paragraphs>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Microsoft JhengHei</vt:lpstr>
      <vt:lpstr>Arial</vt:lpstr>
      <vt:lpstr>Calibri</vt:lpstr>
      <vt:lpstr>Symbol</vt:lpstr>
      <vt:lpstr>Times New Roman</vt:lpstr>
      <vt:lpstr>Wingdings</vt:lpstr>
      <vt:lpstr>Office Theme</vt:lpstr>
      <vt:lpstr>Introduction</vt:lpstr>
      <vt:lpstr>Requirements</vt:lpstr>
      <vt:lpstr>Assessment</vt:lpstr>
      <vt:lpstr>Analysis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msi1</dc:creator>
  <dc:description/>
  <cp:lastModifiedBy>Tarun chaudhary</cp:lastModifiedBy>
  <cp:revision>2</cp:revision>
  <dcterms:created xsi:type="dcterms:W3CDTF">2013-01-27T09:14:16Z</dcterms:created>
  <dcterms:modified xsi:type="dcterms:W3CDTF">2025-10-22T01:59:04Z</dcterms:modified>
  <dc:language>en-HK</dc:language>
</cp:coreProperties>
</file>