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59.jpeg" ContentType="image/jpeg"/>
  <Override PartName="/ppt/media/image18.png" ContentType="image/png"/>
  <Override PartName="/ppt/media/image58.jpeg" ContentType="image/jpeg"/>
  <Override PartName="/ppt/media/image56.jpeg" ContentType="image/jpeg"/>
  <Override PartName="/ppt/media/image55.jpeg" ContentType="image/jpeg"/>
  <Override PartName="/ppt/media/image43.png" ContentType="image/png"/>
  <Override PartName="/ppt/media/image54.jpeg" ContentType="image/jpeg"/>
  <Override PartName="/ppt/media/image53.jpeg" ContentType="image/jpeg"/>
  <Override PartName="/ppt/media/image49.jpeg" ContentType="image/jpeg"/>
  <Override PartName="/ppt/media/image46.png" ContentType="image/png"/>
  <Override PartName="/ppt/media/image4.jpeg" ContentType="image/jpeg"/>
  <Override PartName="/ppt/media/image40.png" ContentType="image/png"/>
  <Override PartName="/ppt/media/image61.jpeg" ContentType="image/jpeg"/>
  <Override PartName="/ppt/media/image25.png" ContentType="image/png"/>
  <Override PartName="/ppt/media/image19.jpeg" ContentType="image/jpeg"/>
  <Override PartName="/ppt/media/image36.jpeg" ContentType="image/jpeg"/>
  <Override PartName="/ppt/media/image2.jpeg" ContentType="image/jpeg"/>
  <Override PartName="/ppt/media/image42.png" ContentType="image/png"/>
  <Override PartName="/ppt/media/image26.jpeg" ContentType="image/jpeg"/>
  <Override PartName="/ppt/media/image23.jpeg" ContentType="image/jpeg"/>
  <Override PartName="/ppt/media/image37.jpeg" ContentType="image/jpeg"/>
  <Override PartName="/ppt/media/image60.jpeg" ContentType="image/jpeg"/>
  <Override PartName="/ppt/media/image14.jpeg" ContentType="image/jpeg"/>
  <Override PartName="/ppt/media/image15.jpeg" ContentType="image/jpeg"/>
  <Override PartName="/ppt/media/image20.jpeg" ContentType="image/jpeg"/>
  <Override PartName="/ppt/media/image32.jpeg" ContentType="image/jpeg"/>
  <Override PartName="/ppt/media/image70.jpeg" ContentType="image/jpeg"/>
  <Override PartName="/ppt/media/image65.jpeg" ContentType="image/jpeg"/>
  <Override PartName="/ppt/media/image8.jpeg" ContentType="image/jpeg"/>
  <Override PartName="/ppt/media/image17.png" ContentType="image/png"/>
  <Override PartName="/ppt/media/image39.jpeg" ContentType="image/jpeg"/>
  <Override PartName="/ppt/media/image69.jpeg" ContentType="image/jpeg"/>
  <Override PartName="/ppt/media/image3.jpeg" ContentType="image/jpeg"/>
  <Override PartName="/ppt/media/image41.png" ContentType="image/png"/>
  <Override PartName="/ppt/media/image68.jpeg" ContentType="image/jpeg"/>
  <Override PartName="/ppt/media/image22.png" ContentType="image/png"/>
  <Override PartName="/ppt/media/image24.jpeg" ContentType="image/jpeg"/>
  <Override PartName="/ppt/media/image67.jpeg" ContentType="image/jpeg"/>
  <Override PartName="/ppt/media/image21.png" ContentType="image/png"/>
  <Override PartName="/ppt/media/image66.jpeg" ContentType="image/jpeg"/>
  <Override PartName="/ppt/media/image11.png" ContentType="image/png"/>
  <Override PartName="/ppt/media/image9.jpeg" ContentType="image/jpeg"/>
  <Override PartName="/ppt/media/image45.jpeg" ContentType="image/jpeg"/>
  <Override PartName="/ppt/media/image48.png" ContentType="image/png"/>
  <Override PartName="/ppt/media/image64.jpeg" ContentType="image/jpeg"/>
  <Override PartName="/ppt/media/image7.jpeg" ContentType="image/jpeg"/>
  <Override PartName="/ppt/media/image38.jpeg" ContentType="image/jpeg"/>
  <Override PartName="/ppt/media/image63.jpeg" ContentType="image/jpeg"/>
  <Override PartName="/ppt/media/image6.jpeg" ContentType="image/jpeg"/>
  <Override PartName="/ppt/media/image62.jpeg" ContentType="image/jpeg"/>
  <Override PartName="/ppt/media/image5.jpeg" ContentType="image/jpeg"/>
  <Override PartName="/ppt/media/image16.jpeg" ContentType="image/jpeg"/>
  <Override PartName="/ppt/media/image50.jpeg" ContentType="image/jpeg"/>
  <Override PartName="/ppt/media/image28.jpeg" ContentType="image/jpeg"/>
  <Override PartName="/ppt/media/image51.jpeg" ContentType="image/jpeg"/>
  <Override PartName="/ppt/media/image12.jpeg" ContentType="image/jpeg"/>
  <Override PartName="/ppt/media/image29.jpeg" ContentType="image/jpeg"/>
  <Override PartName="/ppt/media/image1.png" ContentType="image/png"/>
  <Override PartName="/ppt/media/image52.jpeg" ContentType="image/jpeg"/>
  <Override PartName="/ppt/media/image27.jpeg" ContentType="image/jpeg"/>
  <Override PartName="/ppt/media/image10.jpeg" ContentType="image/jpeg"/>
  <Override PartName="/ppt/media/image13.jpeg" ContentType="image/jpeg"/>
  <Override PartName="/ppt/media/image44.png" ContentType="image/png"/>
  <Override PartName="/ppt/media/image30.jpeg" ContentType="image/jpeg"/>
  <Override PartName="/ppt/media/image31.jpeg" ContentType="image/jpeg"/>
  <Override PartName="/ppt/media/image33.jpeg" ContentType="image/jpeg"/>
  <Override PartName="/ppt/media/image34.jpeg" ContentType="image/jpeg"/>
  <Override PartName="/ppt/media/image35.jpeg" ContentType="image/jpeg"/>
  <Override PartName="/ppt/media/image47.png" ContentType="image/png"/>
  <Override PartName="/ppt/media/image57.jpeg" ContentType="image/jpeg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7475200" cy="97536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42DCE9-CFB2-4FC3-9D4C-33699A0D2F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907160" y="584244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0C575-46F9-4643-90D1-6963E2A7DB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883260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3D553B-3E20-46AE-8984-39526101C31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749736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1008720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90716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749736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1008720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2F5593-F9BF-4CC4-A349-A0287C6C407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7E6C03-C5FB-4B5D-A287-C1A980D8157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907160" y="4380480"/>
            <a:ext cx="76604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786DC5-4BD3-437C-B20D-75814510A2A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76604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4F43D9B-7BFD-49D2-9CED-D1D238DF33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6FF06E6-2ADB-4046-9D07-08FFFAEBA9F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D864868-20E2-4CF8-B047-28482137D6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967680" y="788400"/>
            <a:ext cx="11796120" cy="665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3539F33-D1C8-4FCE-856B-22A2A0F3900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280CDE-6976-4797-BE3E-F7111C705F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907160" y="4380480"/>
            <a:ext cx="76604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633D62-9EBE-40BD-BF40-16F7C73516C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83260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AD4E43C-4BED-4149-B76F-183FAC5A9BF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FEFD934-C685-43C3-931E-D1AAAB94701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907160" y="584244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B8C089-B9DE-4C02-8A3D-DBC00F1E1D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883260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2017461-D802-4B59-B320-F9119A8DD11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749736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10087200" y="438048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90716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749736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10087200" y="5842440"/>
            <a:ext cx="246636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0358498-5505-4DA5-89D1-A7BC33B6351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76604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F3BCBF-44B0-4BF2-A148-61CF4EB6B3C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51DED8-CA43-40BD-AD67-EAA5EF31BC4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2AC82C-F1E6-4B25-9EBD-43CD99051AB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967680" y="788400"/>
            <a:ext cx="11796120" cy="665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03989B-4D33-46AD-8ED4-95CD07AF74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2F9B02-85E8-4D7A-8EAE-BD47C53DCE0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8832600" y="584244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1FD40B-20F0-4CFB-8EE8-7D7FD678E7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1800" spc="-1" strike="noStrike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8832600" y="4380480"/>
            <a:ext cx="37382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907160" y="5842440"/>
            <a:ext cx="7660440" cy="133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B8126B-E06B-41B5-8FA5-31571658B7B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4800" spc="-1" strike="noStrike">
                <a:latin typeface="Calibri"/>
              </a:rPr>
              <a:t>Click to edit the title text format</a:t>
            </a:r>
            <a:endParaRPr b="0" lang="en-HK" sz="4800" spc="-1" strike="noStrike"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907160" y="4380480"/>
            <a:ext cx="766044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Click to edit the outline text format</a:t>
            </a:r>
            <a:endParaRPr b="0" lang="en-HK" sz="39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950" spc="-1" strike="noStrike">
                <a:latin typeface="Calibri"/>
              </a:rPr>
              <a:t>Second Outline Level</a:t>
            </a:r>
            <a:endParaRPr b="0" lang="en-HK" sz="39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Third Outline Level</a:t>
            </a:r>
            <a:endParaRPr b="0" lang="en-HK" sz="39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950" spc="-1" strike="noStrike">
                <a:latin typeface="Calibri"/>
              </a:rPr>
              <a:t>Fourth Outline Level</a:t>
            </a:r>
            <a:endParaRPr b="0" lang="en-HK" sz="39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Fifth Outline Level</a:t>
            </a:r>
            <a:endParaRPr b="0" lang="en-HK" sz="39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Sixth Outline Level</a:t>
            </a:r>
            <a:endParaRPr b="0" lang="en-HK" sz="39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Seventh Outline Level</a:t>
            </a:r>
            <a:endParaRPr b="0" lang="en-HK" sz="3950" spc="-1" strike="noStrike"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2400" spc="-1" strike="noStrike">
                <a:latin typeface="Times New Roman"/>
              </a:defRPr>
            </a:lvl1pPr>
          </a:lstStyle>
          <a:p>
            <a:endParaRPr b="0" lang="en-HK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bg object 16" descr=""/>
          <p:cNvPicPr/>
          <p:nvPr/>
        </p:nvPicPr>
        <p:blipFill>
          <a:blip r:embed="rId2"/>
          <a:stretch/>
        </p:blipFill>
        <p:spPr>
          <a:xfrm>
            <a:off x="6985080" y="4876920"/>
            <a:ext cx="3352320" cy="2463480"/>
          </a:xfrm>
          <a:prstGeom prst="rect">
            <a:avLst/>
          </a:prstGeom>
          <a:ln w="0">
            <a:noFill/>
          </a:ln>
        </p:spPr>
      </p:pic>
      <p:pic>
        <p:nvPicPr>
          <p:cNvPr id="42" name="bg object 17" descr=""/>
          <p:cNvPicPr/>
          <p:nvPr/>
        </p:nvPicPr>
        <p:blipFill>
          <a:blip r:embed="rId3"/>
          <a:stretch/>
        </p:blipFill>
        <p:spPr>
          <a:xfrm>
            <a:off x="8915400" y="3949560"/>
            <a:ext cx="1206000" cy="825120"/>
          </a:xfrm>
          <a:prstGeom prst="rect">
            <a:avLst/>
          </a:prstGeom>
          <a:ln w="0">
            <a:noFill/>
          </a:ln>
        </p:spPr>
      </p:pic>
      <p:pic>
        <p:nvPicPr>
          <p:cNvPr id="43" name="bg object 18" descr=""/>
          <p:cNvPicPr/>
          <p:nvPr/>
        </p:nvPicPr>
        <p:blipFill>
          <a:blip r:embed="rId4"/>
          <a:stretch/>
        </p:blipFill>
        <p:spPr>
          <a:xfrm>
            <a:off x="927000" y="965160"/>
            <a:ext cx="1091880" cy="482400"/>
          </a:xfrm>
          <a:prstGeom prst="rect">
            <a:avLst/>
          </a:prstGeom>
          <a:ln w="0"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43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HK" sz="4800" spc="-1" strike="noStrike">
                <a:latin typeface="Calibri"/>
              </a:rPr>
              <a:t>Click to edit the title text format</a:t>
            </a:r>
            <a:endParaRPr b="0" lang="en-HK" sz="4800" spc="-1" strike="noStrike"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873720" y="2243160"/>
            <a:ext cx="7601400" cy="584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Click to edit the outline text format</a:t>
            </a:r>
            <a:endParaRPr b="0" lang="en-HK" sz="39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950" spc="-1" strike="noStrike">
                <a:latin typeface="Calibri"/>
              </a:rPr>
              <a:t>Second Outline Level</a:t>
            </a:r>
            <a:endParaRPr b="0" lang="en-HK" sz="39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Third Outline Level</a:t>
            </a:r>
            <a:endParaRPr b="0" lang="en-HK" sz="39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950" spc="-1" strike="noStrike">
                <a:latin typeface="Calibri"/>
              </a:rPr>
              <a:t>Fourth Outline Level</a:t>
            </a:r>
            <a:endParaRPr b="0" lang="en-HK" sz="39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Fifth Outline Level</a:t>
            </a:r>
            <a:endParaRPr b="0" lang="en-HK" sz="39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Sixth Outline Level</a:t>
            </a:r>
            <a:endParaRPr b="0" lang="en-HK" sz="39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950" spc="-1" strike="noStrike">
                <a:latin typeface="Calibri"/>
              </a:rPr>
              <a:t>Seventh Outline Level</a:t>
            </a:r>
            <a:endParaRPr b="0" lang="en-HK" sz="3950" spc="-1" strike="noStrike">
              <a:latin typeface="Calibri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0609200" y="2952360"/>
            <a:ext cx="5732280" cy="716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400" spc="-1" strike="noStrike">
                <a:latin typeface="Calibri"/>
              </a:rPr>
              <a:t>Click to edit the outline text format</a:t>
            </a:r>
            <a:endParaRPr b="0" lang="en-HK" sz="34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400" spc="-1" strike="noStrike">
                <a:latin typeface="Calibri"/>
              </a:rPr>
              <a:t>Second Outline Level</a:t>
            </a:r>
            <a:endParaRPr b="0" lang="en-HK" sz="34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400" spc="-1" strike="noStrike">
                <a:latin typeface="Calibri"/>
              </a:rPr>
              <a:t>Third Outline Level</a:t>
            </a:r>
            <a:endParaRPr b="0" lang="en-HK" sz="34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3400" spc="-1" strike="noStrike">
                <a:latin typeface="Calibri"/>
              </a:rPr>
              <a:t>Fourth Outline Level</a:t>
            </a:r>
            <a:endParaRPr b="0" lang="en-HK" sz="34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400" spc="-1" strike="noStrike">
                <a:latin typeface="Calibri"/>
              </a:rPr>
              <a:t>Fifth Outline Level</a:t>
            </a:r>
            <a:endParaRPr b="0" lang="en-HK" sz="34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400" spc="-1" strike="noStrike">
                <a:latin typeface="Calibri"/>
              </a:rPr>
              <a:t>Sixth Outline Level</a:t>
            </a:r>
            <a:endParaRPr b="0" lang="en-HK" sz="34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400" spc="-1" strike="noStrike">
                <a:latin typeface="Calibri"/>
              </a:rPr>
              <a:t>Seventh Outline Level</a:t>
            </a:r>
            <a:endParaRPr b="0" lang="en-HK" sz="3400" spc="-1" strike="noStrike"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4"/>
          </p:nvPr>
        </p:nvSpPr>
        <p:spPr>
          <a:xfrm>
            <a:off x="5941440" y="9070920"/>
            <a:ext cx="559188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5"/>
          </p:nvPr>
        </p:nvSpPr>
        <p:spPr>
          <a:xfrm>
            <a:off x="87372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sldNum" idx="6"/>
          </p:nvPr>
        </p:nvSpPr>
        <p:spPr>
          <a:xfrm>
            <a:off x="12582000" y="9070920"/>
            <a:ext cx="4019040" cy="48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2400" spc="-1" strike="noStrike">
                <a:latin typeface="Times New Roman"/>
              </a:defRPr>
            </a:lvl1pPr>
          </a:lstStyle>
          <a:p>
            <a:endParaRPr b="0" lang="en-HK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3.jpeg"/><Relationship Id="rId2" Type="http://schemas.openxmlformats.org/officeDocument/2006/relationships/image" Target="../media/image34.jpeg"/><Relationship Id="rId3" Type="http://schemas.openxmlformats.org/officeDocument/2006/relationships/image" Target="../media/image35.jpeg"/><Relationship Id="rId4" Type="http://schemas.openxmlformats.org/officeDocument/2006/relationships/image" Target="../media/image36.jpeg"/><Relationship Id="rId5" Type="http://schemas.openxmlformats.org/officeDocument/2006/relationships/image" Target="../media/image37.jpeg"/><Relationship Id="rId6" Type="http://schemas.openxmlformats.org/officeDocument/2006/relationships/image" Target="../media/image38.jpeg"/><Relationship Id="rId7" Type="http://schemas.openxmlformats.org/officeDocument/2006/relationships/image" Target="../media/image39.jpeg"/><Relationship Id="rId8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5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image" Target="../media/image47.png"/><Relationship Id="rId3" Type="http://schemas.openxmlformats.org/officeDocument/2006/relationships/image" Target="../media/image48.png"/><Relationship Id="rId4" Type="http://schemas.openxmlformats.org/officeDocument/2006/relationships/image" Target="../media/image49.jpeg"/><Relationship Id="rId5" Type="http://schemas.openxmlformats.org/officeDocument/2006/relationships/image" Target="../media/image50.jpeg"/><Relationship Id="rId6" Type="http://schemas.openxmlformats.org/officeDocument/2006/relationships/image" Target="../media/image51.jpeg"/><Relationship Id="rId7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2.jpeg"/><Relationship Id="rId2" Type="http://schemas.openxmlformats.org/officeDocument/2006/relationships/image" Target="../media/image53.jpeg"/><Relationship Id="rId3" Type="http://schemas.openxmlformats.org/officeDocument/2006/relationships/image" Target="../media/image54.jpeg"/><Relationship Id="rId4" Type="http://schemas.openxmlformats.org/officeDocument/2006/relationships/image" Target="../media/image55.jpeg"/><Relationship Id="rId5" Type="http://schemas.openxmlformats.org/officeDocument/2006/relationships/image" Target="../media/image56.jpeg"/><Relationship Id="rId6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7.jpeg"/><Relationship Id="rId2" Type="http://schemas.openxmlformats.org/officeDocument/2006/relationships/image" Target="../media/image58.jpeg"/><Relationship Id="rId3" Type="http://schemas.openxmlformats.org/officeDocument/2006/relationships/image" Target="../media/image59.jpeg"/><Relationship Id="rId4" Type="http://schemas.openxmlformats.org/officeDocument/2006/relationships/image" Target="../media/image60.jpeg"/><Relationship Id="rId5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1.jpe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2.jpeg"/><Relationship Id="rId2" Type="http://schemas.openxmlformats.org/officeDocument/2006/relationships/image" Target="../media/image63.jpeg"/><Relationship Id="rId3" Type="http://schemas.openxmlformats.org/officeDocument/2006/relationships/image" Target="../media/image64.jpeg"/><Relationship Id="rId4" Type="http://schemas.openxmlformats.org/officeDocument/2006/relationships/image" Target="../media/image65.jpeg"/><Relationship Id="rId5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66.jpeg"/><Relationship Id="rId2" Type="http://schemas.openxmlformats.org/officeDocument/2006/relationships/image" Target="../media/image67.jpeg"/><Relationship Id="rId3" Type="http://schemas.openxmlformats.org/officeDocument/2006/relationships/image" Target="../media/image68.jpeg"/><Relationship Id="rId4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9.jpeg"/><Relationship Id="rId2" Type="http://schemas.openxmlformats.org/officeDocument/2006/relationships/image" Target="../media/image70.jpeg"/><Relationship Id="rId3" Type="http://schemas.openxmlformats.org/officeDocument/2006/relationships/hyperlink" Target="mailto:e.vance@company.co.uk" TargetMode="External"/><Relationship Id="rId4" Type="http://schemas.openxmlformats.org/officeDocument/2006/relationships/hyperlink" Target="mailto:pmo-phoenix@company.co.uk" TargetMode="External"/><Relationship Id="rId5" Type="http://schemas.openxmlformats.org/officeDocument/2006/relationships/hyperlink" Target="mailto:pmo-phoenix@company.co.uk" TargetMode="External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image" Target="../media/image10.jpeg"/><Relationship Id="rId7" Type="http://schemas.openxmlformats.org/officeDocument/2006/relationships/image" Target="../media/image11.png"/><Relationship Id="rId8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jpeg"/><Relationship Id="rId8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jpeg"/><Relationship Id="rId5" Type="http://schemas.openxmlformats.org/officeDocument/2006/relationships/image" Target="../media/image24.jpeg"/><Relationship Id="rId6" Type="http://schemas.openxmlformats.org/officeDocument/2006/relationships/image" Target="../media/image25.png"/><Relationship Id="rId7" Type="http://schemas.openxmlformats.org/officeDocument/2006/relationships/image" Target="../media/image26.jpeg"/><Relationship Id="rId8" Type="http://schemas.openxmlformats.org/officeDocument/2006/relationships/image" Target="../media/image27.jpeg"/><Relationship Id="rId9" Type="http://schemas.openxmlformats.org/officeDocument/2006/relationships/image" Target="../media/image28.jpeg"/><Relationship Id="rId10" Type="http://schemas.openxmlformats.org/officeDocument/2006/relationships/image" Target="../media/image29.jpeg"/><Relationship Id="rId11" Type="http://schemas.openxmlformats.org/officeDocument/2006/relationships/image" Target="../media/image30.jpeg"/><Relationship Id="rId1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ject 2" descr=""/>
          <p:cNvPicPr/>
          <p:nvPr/>
        </p:nvPicPr>
        <p:blipFill>
          <a:blip r:embed="rId1"/>
          <a:stretch/>
        </p:blipFill>
        <p:spPr>
          <a:xfrm>
            <a:off x="9956880" y="533520"/>
            <a:ext cx="7441920" cy="916920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900720" y="2899800"/>
            <a:ext cx="8818560" cy="511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760" bIns="0" anchor="t">
            <a:noAutofit/>
          </a:bodyPr>
          <a:p>
            <a:pPr marL="12600">
              <a:lnSpc>
                <a:spcPts val="9941"/>
              </a:lnSpc>
              <a:spcBef>
                <a:spcPts val="116"/>
              </a:spcBef>
              <a:buNone/>
            </a:pPr>
            <a:r>
              <a:rPr b="0" lang="en-HK" sz="9150" spc="-60" strike="noStrike">
                <a:solidFill>
                  <a:srgbClr val="183852"/>
                </a:solidFill>
                <a:latin typeface="Arial MT"/>
              </a:rPr>
              <a:t>Project</a:t>
            </a:r>
            <a:r>
              <a:rPr b="0" lang="en-HK" sz="9150" spc="-571" strike="noStrike">
                <a:solidFill>
                  <a:srgbClr val="183852"/>
                </a:solidFill>
                <a:latin typeface="Arial MT"/>
              </a:rPr>
              <a:t> </a:t>
            </a:r>
            <a:r>
              <a:rPr b="0" lang="en-HK" sz="9150" spc="-60" strike="noStrike">
                <a:solidFill>
                  <a:srgbClr val="1c3b57"/>
                </a:solidFill>
                <a:latin typeface="Arial MT"/>
              </a:rPr>
              <a:t>Phoenix:</a:t>
            </a:r>
            <a:endParaRPr b="0" lang="en-HK" sz="9150" spc="-1" strike="noStrike">
              <a:latin typeface="Calibri"/>
            </a:endParaRPr>
          </a:p>
          <a:p>
            <a:pPr marL="38880">
              <a:lnSpc>
                <a:spcPts val="10120"/>
              </a:lnSpc>
              <a:buNone/>
            </a:pPr>
            <a:r>
              <a:rPr b="0" lang="en-HK" sz="9300" spc="-500" strike="noStrike">
                <a:solidFill>
                  <a:srgbClr val="183854"/>
                </a:solidFill>
                <a:latin typeface="Arial MT"/>
              </a:rPr>
              <a:t>Q3</a:t>
            </a:r>
            <a:r>
              <a:rPr b="0" lang="en-HK" sz="9300" spc="-602" strike="noStrike">
                <a:solidFill>
                  <a:srgbClr val="183854"/>
                </a:solidFill>
                <a:latin typeface="Arial MT"/>
              </a:rPr>
              <a:t> </a:t>
            </a:r>
            <a:r>
              <a:rPr b="0" lang="en-HK" sz="9300" spc="-140" strike="noStrike">
                <a:solidFill>
                  <a:srgbClr val="16344f"/>
                </a:solidFill>
                <a:latin typeface="Arial MT"/>
              </a:rPr>
              <a:t>Status</a:t>
            </a:r>
            <a:r>
              <a:rPr b="0" lang="en-HK" sz="9300" spc="-565" strike="noStrike">
                <a:solidFill>
                  <a:srgbClr val="16344f"/>
                </a:solidFill>
                <a:latin typeface="Arial MT"/>
              </a:rPr>
              <a:t> </a:t>
            </a:r>
            <a:r>
              <a:rPr b="0" lang="en-HK" sz="9300" spc="-426" strike="noStrike">
                <a:solidFill>
                  <a:srgbClr val="1a3b56"/>
                </a:solidFill>
                <a:latin typeface="Arial MT"/>
              </a:rPr>
              <a:t>Review</a:t>
            </a:r>
            <a:endParaRPr b="0" lang="en-HK" sz="9300" spc="-1" strike="noStrike">
              <a:latin typeface="Calibri"/>
            </a:endParaRPr>
          </a:p>
        </p:txBody>
      </p:sp>
      <p:sp>
        <p:nvSpPr>
          <p:cNvPr id="88" name="object 4"/>
          <p:cNvSpPr/>
          <p:nvPr/>
        </p:nvSpPr>
        <p:spPr>
          <a:xfrm>
            <a:off x="968400" y="5803920"/>
            <a:ext cx="6748920" cy="163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2360" bIns="0" anchor="t">
            <a:spAutoFit/>
          </a:bodyPr>
          <a:p>
            <a:pPr marL="19080" indent="-6840">
              <a:lnSpc>
                <a:spcPts val="4099"/>
              </a:lnSpc>
              <a:spcBef>
                <a:spcPts val="570"/>
              </a:spcBef>
              <a:buNone/>
              <a:tabLst>
                <a:tab algn="l" pos="0"/>
              </a:tabLst>
            </a:pPr>
            <a:r>
              <a:rPr b="0" lang="en-HK" sz="3750" spc="-41" strike="noStrike">
                <a:solidFill>
                  <a:srgbClr val="1a1a1a"/>
                </a:solidFill>
                <a:latin typeface="Arial MT"/>
              </a:rPr>
              <a:t>Building</a:t>
            </a:r>
            <a:r>
              <a:rPr b="0" lang="en-HK" sz="3750" spc="-6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750" spc="-296" strike="noStrike">
                <a:solidFill>
                  <a:srgbClr val="2d2d2d"/>
                </a:solidFill>
                <a:latin typeface="Arial MT"/>
              </a:rPr>
              <a:t>a</a:t>
            </a:r>
            <a:r>
              <a:rPr b="0" lang="en-HK" sz="3750" spc="38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3750" spc="-26" strike="noStrike">
                <a:solidFill>
                  <a:srgbClr val="212121"/>
                </a:solidFill>
                <a:latin typeface="Arial MT"/>
              </a:rPr>
              <a:t>future-</a:t>
            </a:r>
            <a:r>
              <a:rPr b="0" lang="en-HK" sz="3750" spc="-1" strike="noStrike">
                <a:solidFill>
                  <a:srgbClr val="212121"/>
                </a:solidFill>
                <a:latin typeface="Arial MT"/>
              </a:rPr>
              <a:t>ready</a:t>
            </a:r>
            <a:r>
              <a:rPr b="0" lang="en-HK" sz="3750" spc="168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3750" spc="-12" strike="noStrike">
                <a:solidFill>
                  <a:srgbClr val="1a1a1a"/>
                </a:solidFill>
                <a:latin typeface="Arial MT"/>
              </a:rPr>
              <a:t>platform, </a:t>
            </a:r>
            <a:r>
              <a:rPr b="0" lang="en-HK" sz="3750" spc="-1" strike="noStrike">
                <a:solidFill>
                  <a:srgbClr val="2a2a2a"/>
                </a:solidFill>
                <a:latin typeface="Arial MT"/>
              </a:rPr>
              <a:t>on</a:t>
            </a:r>
            <a:r>
              <a:rPr b="0" lang="en-HK" sz="3750" spc="-171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3750" spc="-1" strike="noStrike">
                <a:solidFill>
                  <a:srgbClr val="212121"/>
                </a:solidFill>
                <a:latin typeface="Arial MT"/>
              </a:rPr>
              <a:t>time</a:t>
            </a:r>
            <a:r>
              <a:rPr b="0" lang="en-HK" sz="3750" spc="-11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3750" spc="-60" strike="noStrike">
                <a:solidFill>
                  <a:srgbClr val="1c1c1c"/>
                </a:solidFill>
                <a:latin typeface="Arial MT"/>
              </a:rPr>
              <a:t>and</a:t>
            </a:r>
            <a:r>
              <a:rPr b="0" lang="en-HK" sz="3750" spc="-157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3750" spc="-1" strike="noStrike">
                <a:solidFill>
                  <a:srgbClr val="1f1f1f"/>
                </a:solidFill>
                <a:latin typeface="Arial MT"/>
              </a:rPr>
              <a:t>on</a:t>
            </a:r>
            <a:r>
              <a:rPr b="0" lang="en-HK" sz="3750" spc="-216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750" spc="-12" strike="noStrike">
                <a:solidFill>
                  <a:srgbClr val="232323"/>
                </a:solidFill>
                <a:latin typeface="Arial MT"/>
              </a:rPr>
              <a:t>budget.</a:t>
            </a:r>
            <a:endParaRPr b="0" lang="en-HK" sz="3750" spc="-1" strike="noStrike">
              <a:latin typeface="Arial"/>
            </a:endParaRPr>
          </a:p>
        </p:txBody>
      </p:sp>
      <p:sp>
        <p:nvSpPr>
          <p:cNvPr id="89" name="object 5"/>
          <p:cNvSpPr/>
          <p:nvPr/>
        </p:nvSpPr>
        <p:spPr>
          <a:xfrm>
            <a:off x="977400" y="8511480"/>
            <a:ext cx="121248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2400" spc="-1" strike="noStrike">
                <a:solidFill>
                  <a:srgbClr val="131313"/>
                </a:solidFill>
                <a:latin typeface="Arial MT"/>
              </a:rPr>
              <a:t>Q3</a:t>
            </a:r>
            <a:r>
              <a:rPr b="0" lang="en-HK" sz="2400" spc="-60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2400" spc="-21" strike="noStrike">
                <a:solidFill>
                  <a:srgbClr val="151515"/>
                </a:solidFill>
                <a:latin typeface="Arial MT"/>
              </a:rPr>
              <a:t>2024</a:t>
            </a:r>
            <a:endParaRPr b="0" lang="en-HK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object 2" descr=""/>
          <p:cNvPicPr/>
          <p:nvPr/>
        </p:nvPicPr>
        <p:blipFill>
          <a:blip r:embed="rId1"/>
          <a:stretch/>
        </p:blipFill>
        <p:spPr>
          <a:xfrm>
            <a:off x="1587600" y="5207040"/>
            <a:ext cx="1828440" cy="1409400"/>
          </a:xfrm>
          <a:prstGeom prst="rect">
            <a:avLst/>
          </a:prstGeom>
          <a:ln w="0">
            <a:noFill/>
          </a:ln>
        </p:spPr>
      </p:pic>
      <p:pic>
        <p:nvPicPr>
          <p:cNvPr id="179" name="object 3" descr=""/>
          <p:cNvPicPr/>
          <p:nvPr/>
        </p:nvPicPr>
        <p:blipFill>
          <a:blip r:embed="rId2"/>
          <a:stretch/>
        </p:blipFill>
        <p:spPr>
          <a:xfrm>
            <a:off x="4762440" y="4952880"/>
            <a:ext cx="1752120" cy="1917360"/>
          </a:xfrm>
          <a:prstGeom prst="rect">
            <a:avLst/>
          </a:prstGeom>
          <a:ln w="0">
            <a:noFill/>
          </a:ln>
        </p:spPr>
      </p:pic>
      <p:pic>
        <p:nvPicPr>
          <p:cNvPr id="180" name="object 4" descr=""/>
          <p:cNvPicPr/>
          <p:nvPr/>
        </p:nvPicPr>
        <p:blipFill>
          <a:blip r:embed="rId3"/>
          <a:stretch/>
        </p:blipFill>
        <p:spPr>
          <a:xfrm>
            <a:off x="7937640" y="6070680"/>
            <a:ext cx="1650600" cy="761760"/>
          </a:xfrm>
          <a:prstGeom prst="rect">
            <a:avLst/>
          </a:prstGeom>
          <a:ln w="0">
            <a:noFill/>
          </a:ln>
        </p:spPr>
      </p:pic>
      <p:pic>
        <p:nvPicPr>
          <p:cNvPr id="181" name="object 5" descr=""/>
          <p:cNvPicPr/>
          <p:nvPr/>
        </p:nvPicPr>
        <p:blipFill>
          <a:blip r:embed="rId4"/>
          <a:stretch/>
        </p:blipFill>
        <p:spPr>
          <a:xfrm>
            <a:off x="8267760" y="4978440"/>
            <a:ext cx="1002960" cy="1002960"/>
          </a:xfrm>
          <a:prstGeom prst="rect">
            <a:avLst/>
          </a:prstGeom>
          <a:ln w="0">
            <a:noFill/>
          </a:ln>
        </p:spPr>
      </p:pic>
      <p:pic>
        <p:nvPicPr>
          <p:cNvPr id="182" name="object 6" descr=""/>
          <p:cNvPicPr/>
          <p:nvPr/>
        </p:nvPicPr>
        <p:blipFill>
          <a:blip r:embed="rId5"/>
          <a:stretch/>
        </p:blipFill>
        <p:spPr>
          <a:xfrm>
            <a:off x="10960200" y="4940280"/>
            <a:ext cx="1854000" cy="1929960"/>
          </a:xfrm>
          <a:prstGeom prst="rect">
            <a:avLst/>
          </a:prstGeom>
          <a:ln w="0">
            <a:noFill/>
          </a:ln>
        </p:spPr>
      </p:pic>
      <p:pic>
        <p:nvPicPr>
          <p:cNvPr id="183" name="object 7" descr=""/>
          <p:cNvPicPr/>
          <p:nvPr/>
        </p:nvPicPr>
        <p:blipFill>
          <a:blip r:embed="rId6"/>
          <a:stretch/>
        </p:blipFill>
        <p:spPr>
          <a:xfrm>
            <a:off x="14122440" y="5219640"/>
            <a:ext cx="1815840" cy="1371240"/>
          </a:xfrm>
          <a:prstGeom prst="rect">
            <a:avLst/>
          </a:prstGeom>
          <a:ln w="0">
            <a:noFill/>
          </a:ln>
        </p:spPr>
      </p:pic>
      <p:pic>
        <p:nvPicPr>
          <p:cNvPr id="184" name="object 8" descr=""/>
          <p:cNvPicPr/>
          <p:nvPr/>
        </p:nvPicPr>
        <p:blipFill>
          <a:blip r:embed="rId7"/>
          <a:stretch/>
        </p:blipFill>
        <p:spPr>
          <a:xfrm>
            <a:off x="12357000" y="0"/>
            <a:ext cx="5105160" cy="3796920"/>
          </a:xfrm>
          <a:prstGeom prst="rect">
            <a:avLst/>
          </a:prstGeom>
          <a:ln w="0">
            <a:noFill/>
          </a:ln>
        </p:spPr>
      </p:pic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909000" y="639360"/>
            <a:ext cx="10495080" cy="2251440"/>
          </a:xfrm>
          <a:prstGeom prst="rect">
            <a:avLst/>
          </a:prstGeom>
          <a:noFill/>
          <a:ln w="0">
            <a:noFill/>
          </a:ln>
        </p:spPr>
        <p:txBody>
          <a:bodyPr lIns="0" rIns="0" tIns="136440" bIns="0" anchor="t">
            <a:noAutofit/>
          </a:bodyPr>
          <a:p>
            <a:pPr marL="12600" indent="1800">
              <a:lnSpc>
                <a:spcPts val="5550"/>
              </a:lnSpc>
              <a:spcBef>
                <a:spcPts val="1074"/>
              </a:spcBef>
              <a:buNone/>
              <a:tabLst>
                <a:tab algn="l" pos="0"/>
              </a:tabLst>
            </a:pPr>
            <a:r>
              <a:rPr b="0" lang="en-HK" sz="5400" spc="-55" strike="noStrike">
                <a:solidFill>
                  <a:srgbClr val="162f42"/>
                </a:solidFill>
                <a:latin typeface="Arial MT"/>
              </a:rPr>
              <a:t>Realising</a:t>
            </a:r>
            <a:r>
              <a:rPr b="0" lang="en-HK" sz="5400" spc="-26" strike="noStrike">
                <a:solidFill>
                  <a:srgbClr val="162f42"/>
                </a:solidFill>
                <a:latin typeface="Arial MT"/>
              </a:rPr>
              <a:t> </a:t>
            </a:r>
            <a:r>
              <a:rPr b="0" lang="en-HK" sz="5400" spc="69" strike="noStrike">
                <a:solidFill>
                  <a:srgbClr val="163349"/>
                </a:solidFill>
                <a:latin typeface="Arial MT"/>
              </a:rPr>
              <a:t>the</a:t>
            </a:r>
            <a:r>
              <a:rPr b="0" lang="en-HK" sz="5400" spc="-375" strike="noStrike">
                <a:solidFill>
                  <a:srgbClr val="163349"/>
                </a:solidFill>
                <a:latin typeface="Arial MT"/>
              </a:rPr>
              <a:t> </a:t>
            </a:r>
            <a:r>
              <a:rPr b="0" lang="en-HK" sz="5400" spc="-1" strike="noStrike">
                <a:solidFill>
                  <a:srgbClr val="183149"/>
                </a:solidFill>
                <a:latin typeface="Arial MT"/>
              </a:rPr>
              <a:t>Benefits:</a:t>
            </a:r>
            <a:r>
              <a:rPr b="0" lang="en-HK" sz="5400" spc="-114" strike="noStrike">
                <a:solidFill>
                  <a:srgbClr val="183149"/>
                </a:solidFill>
                <a:latin typeface="Arial MT"/>
              </a:rPr>
              <a:t> </a:t>
            </a:r>
            <a:r>
              <a:rPr b="0" lang="en-HK" sz="5400" spc="-225" strike="noStrike">
                <a:solidFill>
                  <a:srgbClr val="13314b"/>
                </a:solidFill>
                <a:latin typeface="Arial MT"/>
              </a:rPr>
              <a:t>A</a:t>
            </a:r>
            <a:r>
              <a:rPr b="0" lang="en-HK" sz="5400" spc="-350" strike="noStrike">
                <a:solidFill>
                  <a:srgbClr val="13314b"/>
                </a:solidFill>
                <a:latin typeface="Arial MT"/>
              </a:rPr>
              <a:t> </a:t>
            </a:r>
            <a:r>
              <a:rPr b="0" lang="en-HK" sz="5400" spc="-12" strike="noStrike">
                <a:solidFill>
                  <a:srgbClr val="1a3449"/>
                </a:solidFill>
                <a:latin typeface="Arial MT"/>
              </a:rPr>
              <a:t>Faster, </a:t>
            </a:r>
            <a:r>
              <a:rPr b="0" lang="en-HK" sz="5400" spc="-12" strike="noStrike">
                <a:solidFill>
                  <a:srgbClr val="163146"/>
                </a:solidFill>
                <a:latin typeface="Arial MT"/>
              </a:rPr>
              <a:t>Smarter,</a:t>
            </a:r>
            <a:r>
              <a:rPr b="0" lang="en-HK" sz="5400" spc="-316" strike="noStrike">
                <a:solidFill>
                  <a:srgbClr val="163146"/>
                </a:solidFill>
                <a:latin typeface="Arial MT"/>
              </a:rPr>
              <a:t> </a:t>
            </a:r>
            <a:r>
              <a:rPr b="0" lang="en-HK" sz="5400" spc="-35" strike="noStrike">
                <a:solidFill>
                  <a:srgbClr val="153146"/>
                </a:solidFill>
                <a:latin typeface="Arial MT"/>
              </a:rPr>
              <a:t>and</a:t>
            </a:r>
            <a:r>
              <a:rPr b="0" lang="en-HK" sz="5400" spc="-355" strike="noStrike">
                <a:solidFill>
                  <a:srgbClr val="153146"/>
                </a:solidFill>
                <a:latin typeface="Arial MT"/>
              </a:rPr>
              <a:t> </a:t>
            </a:r>
            <a:r>
              <a:rPr b="0" lang="en-HK" sz="5400" spc="-1" strike="noStrike">
                <a:solidFill>
                  <a:srgbClr val="163852"/>
                </a:solidFill>
                <a:latin typeface="Arial MT"/>
              </a:rPr>
              <a:t>More</a:t>
            </a:r>
            <a:r>
              <a:rPr b="0" lang="en-HK" sz="5400" spc="-250" strike="noStrike">
                <a:solidFill>
                  <a:srgbClr val="163852"/>
                </a:solidFill>
                <a:latin typeface="Arial MT"/>
              </a:rPr>
              <a:t> </a:t>
            </a:r>
            <a:r>
              <a:rPr b="0" lang="en-HK" sz="5400" spc="-72" strike="noStrike">
                <a:solidFill>
                  <a:srgbClr val="1a364b"/>
                </a:solidFill>
                <a:latin typeface="Arial MT"/>
              </a:rPr>
              <a:t>Scalable</a:t>
            </a:r>
            <a:r>
              <a:rPr b="0" lang="en-HK" sz="5400" spc="-225" strike="noStrike">
                <a:solidFill>
                  <a:srgbClr val="1a364b"/>
                </a:solidFill>
                <a:latin typeface="Arial MT"/>
              </a:rPr>
              <a:t> </a:t>
            </a:r>
            <a:r>
              <a:rPr b="0" lang="en-HK" sz="5400" spc="-12" strike="noStrike">
                <a:solidFill>
                  <a:srgbClr val="0e2436"/>
                </a:solidFill>
                <a:latin typeface="Arial MT"/>
              </a:rPr>
              <a:t>Future</a:t>
            </a:r>
            <a:endParaRPr b="0" lang="en-HK" sz="5400" spc="-1" strike="noStrike">
              <a:latin typeface="Calibri"/>
            </a:endParaRPr>
          </a:p>
        </p:txBody>
      </p:sp>
      <p:sp>
        <p:nvSpPr>
          <p:cNvPr id="186" name="object 10"/>
          <p:cNvSpPr/>
          <p:nvPr/>
        </p:nvSpPr>
        <p:spPr>
          <a:xfrm>
            <a:off x="908640" y="2759040"/>
            <a:ext cx="11471400" cy="13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4000" bIns="0" anchor="t">
            <a:spAutoFit/>
          </a:bodyPr>
          <a:p>
            <a:pPr marL="17280" indent="-5040">
              <a:lnSpc>
                <a:spcPts val="3501"/>
              </a:lnSpc>
              <a:spcBef>
                <a:spcPts val="425"/>
              </a:spcBef>
              <a:buNone/>
              <a:tabLst>
                <a:tab algn="l" pos="0"/>
              </a:tabLst>
            </a:pPr>
            <a:r>
              <a:rPr b="0" lang="en-HK" sz="3100" spc="-35" strike="noStrike">
                <a:latin typeface="Arial MT"/>
              </a:rPr>
              <a:t>Upon</a:t>
            </a:r>
            <a:r>
              <a:rPr b="0" lang="en-HK" sz="3100" spc="-185" strike="noStrike">
                <a:latin typeface="Arial MT"/>
              </a:rPr>
              <a:t> </a:t>
            </a:r>
            <a:r>
              <a:rPr b="0" lang="en-HK" sz="3100" spc="-26" strike="noStrike">
                <a:latin typeface="Arial MT"/>
              </a:rPr>
              <a:t>completion,</a:t>
            </a:r>
            <a:r>
              <a:rPr b="0" lang="en-HK" sz="3100" spc="-191" strike="noStrike">
                <a:latin typeface="Arial MT"/>
              </a:rPr>
              <a:t> </a:t>
            </a:r>
            <a:r>
              <a:rPr b="0" lang="en-HK" sz="3100" spc="-41" strike="noStrike">
                <a:latin typeface="Arial MT"/>
              </a:rPr>
              <a:t>Project</a:t>
            </a:r>
            <a:r>
              <a:rPr b="0" lang="en-HK" sz="3100" spc="-106" strike="noStrike">
                <a:latin typeface="Arial MT"/>
              </a:rPr>
              <a:t> </a:t>
            </a:r>
            <a:r>
              <a:rPr b="0" lang="en-HK" sz="3100" spc="-75" strike="noStrike">
                <a:latin typeface="Arial MT"/>
              </a:rPr>
              <a:t>Phoenix</a:t>
            </a:r>
            <a:r>
              <a:rPr b="0" lang="en-HK" sz="3100" spc="77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will</a:t>
            </a:r>
            <a:r>
              <a:rPr b="0" lang="en-HK" sz="3100" spc="-202" strike="noStrike">
                <a:latin typeface="Arial MT"/>
              </a:rPr>
              <a:t> </a:t>
            </a:r>
            <a:r>
              <a:rPr b="0" lang="en-HK" sz="3100" spc="-35" strike="noStrike">
                <a:latin typeface="Arial MT"/>
              </a:rPr>
              <a:t>deliver</a:t>
            </a:r>
            <a:r>
              <a:rPr b="0" lang="en-HK" sz="3100" spc="-75" strike="noStrike">
                <a:latin typeface="Arial MT"/>
              </a:rPr>
              <a:t> </a:t>
            </a:r>
            <a:r>
              <a:rPr b="0" lang="en-HK" sz="3100" spc="-262" strike="noStrike">
                <a:latin typeface="Arial MT"/>
              </a:rPr>
              <a:t>a</a:t>
            </a:r>
            <a:r>
              <a:rPr b="0" lang="en-HK" sz="3100" spc="43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transformed </a:t>
            </a:r>
            <a:r>
              <a:rPr b="0" lang="en-HK" sz="3100" spc="-1" strike="noStrike">
                <a:latin typeface="Arial MT"/>
              </a:rPr>
              <a:t>platform</a:t>
            </a:r>
            <a:r>
              <a:rPr b="0" lang="en-HK" sz="3100" spc="-111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that</a:t>
            </a:r>
            <a:r>
              <a:rPr b="0" lang="en-HK" sz="3100" spc="-140" strike="noStrike">
                <a:latin typeface="Arial MT"/>
              </a:rPr>
              <a:t> </a:t>
            </a:r>
            <a:r>
              <a:rPr b="0" lang="en-HK" sz="3100" spc="-26" strike="noStrike">
                <a:latin typeface="Arial MT"/>
              </a:rPr>
              <a:t>provides</a:t>
            </a:r>
            <a:r>
              <a:rPr b="0" lang="en-HK" sz="3100" spc="-86" strike="noStrike">
                <a:latin typeface="Arial MT"/>
              </a:rPr>
              <a:t> </a:t>
            </a:r>
            <a:r>
              <a:rPr b="0" lang="en-HK" sz="3100" spc="-12" strike="noStrike">
                <a:latin typeface="Arial MT"/>
              </a:rPr>
              <a:t>lasting</a:t>
            </a:r>
            <a:r>
              <a:rPr b="0" lang="en-HK" sz="3100" spc="-111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strategic</a:t>
            </a:r>
            <a:r>
              <a:rPr b="0" lang="en-HK" sz="3100" spc="43" strike="noStrike">
                <a:latin typeface="Arial MT"/>
              </a:rPr>
              <a:t> </a:t>
            </a:r>
            <a:r>
              <a:rPr b="0" lang="en-HK" sz="3100" spc="-52" strike="noStrike">
                <a:latin typeface="Arial MT"/>
              </a:rPr>
              <a:t>advantages</a:t>
            </a:r>
            <a:r>
              <a:rPr b="0" lang="en-HK" sz="3100" spc="-55" strike="noStrike">
                <a:latin typeface="Arial MT"/>
              </a:rPr>
              <a:t> </a:t>
            </a:r>
            <a:r>
              <a:rPr b="0" lang="en-HK" sz="3100" spc="58" strike="noStrike">
                <a:latin typeface="Arial MT"/>
              </a:rPr>
              <a:t>to</a:t>
            </a:r>
            <a:r>
              <a:rPr b="0" lang="en-HK" sz="3100" spc="-216" strike="noStrike">
                <a:latin typeface="Arial MT"/>
              </a:rPr>
              <a:t> </a:t>
            </a:r>
            <a:r>
              <a:rPr b="0" lang="en-HK" sz="3100" spc="-1" strike="noStrike">
                <a:latin typeface="Arial MT"/>
              </a:rPr>
              <a:t>the</a:t>
            </a:r>
            <a:r>
              <a:rPr b="0" lang="en-HK" sz="3100" spc="-185" strike="noStrike">
                <a:latin typeface="Arial MT"/>
              </a:rPr>
              <a:t> </a:t>
            </a:r>
            <a:r>
              <a:rPr b="0" lang="en-HK" sz="3100" spc="-32" strike="noStrike">
                <a:latin typeface="Arial MT"/>
              </a:rPr>
              <a:t>business.</a:t>
            </a:r>
            <a:endParaRPr b="0" lang="en-HK" sz="3100" spc="-1" strike="noStrike">
              <a:latin typeface="Arial"/>
            </a:endParaRPr>
          </a:p>
        </p:txBody>
      </p:sp>
      <p:graphicFrame>
        <p:nvGraphicFramePr>
          <p:cNvPr id="187" name="object 11"/>
          <p:cNvGraphicFramePr/>
          <p:nvPr/>
        </p:nvGraphicFramePr>
        <p:xfrm>
          <a:off x="1225080" y="7144920"/>
          <a:ext cx="15115680" cy="1259640"/>
        </p:xfrm>
        <a:graphic>
          <a:graphicData uri="http://schemas.openxmlformats.org/drawingml/2006/table">
            <a:tbl>
              <a:tblPr/>
              <a:tblGrid>
                <a:gridCol w="2999520"/>
                <a:gridCol w="2820960"/>
                <a:gridCol w="3253680"/>
                <a:gridCol w="3083400"/>
                <a:gridCol w="2958120"/>
              </a:tblGrid>
              <a:tr h="842040"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3314"/>
                        </a:lnSpc>
                        <a:buNone/>
                      </a:pPr>
                      <a:r>
                        <a:rPr b="0" lang="en-HK" sz="3200" spc="-177" strike="noStrike">
                          <a:solidFill>
                            <a:srgbClr val="000000"/>
                          </a:solidFill>
                          <a:latin typeface="Arial MT"/>
                        </a:rPr>
                        <a:t>Faster</a:t>
                      </a:r>
                      <a:r>
                        <a:rPr b="0" lang="en-HK" sz="3200" spc="-35" strike="noStrike">
                          <a:solidFill>
                            <a:srgbClr val="000000"/>
                          </a:solidFill>
                          <a:latin typeface="Arial MT"/>
                        </a:rPr>
                        <a:t> system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3314"/>
                        </a:lnSpc>
                        <a:buNone/>
                      </a:pPr>
                      <a:r>
                        <a:rPr b="0" lang="en-HK" sz="3200" spc="-276" strike="noStrike">
                          <a:solidFill>
                            <a:srgbClr val="000000"/>
                          </a:solidFill>
                          <a:latin typeface="Arial MT"/>
                        </a:rPr>
                        <a:t>Reduced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28880" algn="ctr">
                        <a:lnSpc>
                          <a:spcPts val="3314"/>
                        </a:lnSpc>
                        <a:buNone/>
                      </a:pPr>
                      <a:r>
                        <a:rPr b="0" lang="en-HK" sz="3200" spc="-182" strike="noStrike">
                          <a:solidFill>
                            <a:srgbClr val="000000"/>
                          </a:solidFill>
                          <a:latin typeface="Arial MT"/>
                        </a:rPr>
                        <a:t>Improved</a:t>
                      </a:r>
                      <a:r>
                        <a:rPr b="0" lang="en-HK" sz="3200" spc="-7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200" spc="-21" strike="noStrike">
                          <a:solidFill>
                            <a:srgbClr val="000000"/>
                          </a:solidFill>
                          <a:latin typeface="Arial MT"/>
                        </a:rPr>
                        <a:t>user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74880" algn="ctr">
                        <a:lnSpc>
                          <a:spcPts val="3314"/>
                        </a:lnSpc>
                        <a:buNone/>
                      </a:pPr>
                      <a:r>
                        <a:rPr b="0" lang="en-HK" sz="3200" spc="-517" strike="noStrike">
                          <a:solidFill>
                            <a:srgbClr val="000000"/>
                          </a:solidFill>
                          <a:latin typeface="Arial MT"/>
                        </a:rPr>
                        <a:t>A</a:t>
                      </a:r>
                      <a:r>
                        <a:rPr b="0" lang="en-HK" sz="3200" spc="63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200" spc="-202" strike="noStrike">
                          <a:solidFill>
                            <a:srgbClr val="000000"/>
                          </a:solidFill>
                          <a:latin typeface="Arial MT"/>
                        </a:rPr>
                        <a:t>scalable</a:t>
                      </a:r>
                      <a:r>
                        <a:rPr b="0" lang="en-HK" sz="3200" spc="24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42080">
                        <a:lnSpc>
                          <a:spcPts val="3314"/>
                        </a:lnSpc>
                        <a:buNone/>
                      </a:pPr>
                      <a:r>
                        <a:rPr b="0" lang="en-HK" sz="3200" spc="-120" strike="noStrike">
                          <a:solidFill>
                            <a:srgbClr val="000000"/>
                          </a:solidFill>
                          <a:latin typeface="Arial MT"/>
                        </a:rPr>
                        <a:t>Better</a:t>
                      </a:r>
                      <a:r>
                        <a:rPr b="0" lang="en-HK" sz="32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visibility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01720"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3100" spc="-131" strike="noStrike">
                          <a:solidFill>
                            <a:srgbClr val="000000"/>
                          </a:solidFill>
                          <a:latin typeface="Arial MT"/>
                        </a:rPr>
                        <a:t>response</a:t>
                      </a:r>
                      <a:r>
                        <a:rPr b="0" lang="en-HK" sz="3100" spc="-55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1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times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3100" spc="-41" strike="noStrike">
                          <a:solidFill>
                            <a:srgbClr val="000000"/>
                          </a:solidFill>
                          <a:latin typeface="Arial MT"/>
                        </a:rPr>
                        <a:t>operational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146520"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31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satisfaction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7160"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3100" spc="-270" strike="noStrike">
                          <a:solidFill>
                            <a:srgbClr val="000000"/>
                          </a:solidFill>
                          <a:latin typeface="Arial MT"/>
                        </a:rPr>
                        <a:t>future—</a:t>
                      </a:r>
                      <a:r>
                        <a:rPr b="0" lang="en-HK" sz="3100" spc="-276" strike="noStrike">
                          <a:solidFill>
                            <a:srgbClr val="000000"/>
                          </a:solidFill>
                          <a:latin typeface="Arial MT"/>
                        </a:rPr>
                        <a:t>ready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algn="r">
                        <a:lnSpc>
                          <a:spcPts val="3155"/>
                        </a:lnSpc>
                        <a:buNone/>
                      </a:pPr>
                      <a:r>
                        <a:rPr b="0" lang="en-HK" sz="3100" spc="-92" strike="noStrike">
                          <a:solidFill>
                            <a:srgbClr val="000000"/>
                          </a:solidFill>
                          <a:latin typeface="Arial MT"/>
                        </a:rPr>
                        <a:t>through</a:t>
                      </a:r>
                      <a:r>
                        <a:rPr b="0" lang="en-HK" sz="3100" spc="-106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310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reports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01720">
                <a:tc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29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costs</a:t>
                      </a:r>
                      <a:endParaRPr b="0" lang="en-HK" sz="29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62280" algn="ctr">
                        <a:lnSpc>
                          <a:spcPts val="3155"/>
                        </a:lnSpc>
                        <a:buNone/>
                      </a:pPr>
                      <a:r>
                        <a:rPr b="0" lang="en-HK" sz="29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platform</a:t>
                      </a:r>
                      <a:endParaRPr b="0" lang="en-HK" sz="29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algn="r">
                        <a:lnSpc>
                          <a:spcPts val="3155"/>
                        </a:lnSpc>
                        <a:buNone/>
                      </a:pPr>
                      <a:r>
                        <a:rPr b="0" lang="en-HK" sz="2950" spc="-1" strike="noStrike">
                          <a:solidFill>
                            <a:srgbClr val="000000"/>
                          </a:solidFill>
                          <a:latin typeface="Arial MT"/>
                        </a:rPr>
                        <a:t>and</a:t>
                      </a:r>
                      <a:r>
                        <a:rPr b="0" lang="en-HK" sz="2950" spc="-160" strike="noStrike">
                          <a:solidFill>
                            <a:srgbClr val="000000"/>
                          </a:solidFill>
                          <a:latin typeface="Arial MT"/>
                        </a:rPr>
                        <a:t> </a:t>
                      </a:r>
                      <a:r>
                        <a:rPr b="0" lang="en-HK" sz="2950" spc="-12" strike="noStrike">
                          <a:solidFill>
                            <a:srgbClr val="000000"/>
                          </a:solidFill>
                          <a:latin typeface="Arial MT"/>
                        </a:rPr>
                        <a:t>dashboards</a:t>
                      </a:r>
                      <a:endParaRPr b="0" lang="en-HK" sz="29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8" name="object 12"/>
          <p:cNvSpPr/>
          <p:nvPr/>
        </p:nvSpPr>
        <p:spPr>
          <a:xfrm>
            <a:off x="16114320" y="9439920"/>
            <a:ext cx="12250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W</a:t>
            </a:r>
            <a:r>
              <a:rPr b="0" lang="en-HK" sz="1300" spc="219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object 2" descr=""/>
          <p:cNvPicPr/>
          <p:nvPr/>
        </p:nvPicPr>
        <p:blipFill>
          <a:blip r:embed="rId1"/>
          <a:stretch/>
        </p:blipFill>
        <p:spPr>
          <a:xfrm>
            <a:off x="851040" y="3873600"/>
            <a:ext cx="2603160" cy="1993680"/>
          </a:xfrm>
          <a:prstGeom prst="rect">
            <a:avLst/>
          </a:prstGeom>
          <a:ln w="0">
            <a:noFill/>
          </a:ln>
        </p:spPr>
      </p:pic>
      <p:pic>
        <p:nvPicPr>
          <p:cNvPr id="190" name="object 3" descr=""/>
          <p:cNvPicPr/>
          <p:nvPr/>
        </p:nvPicPr>
        <p:blipFill>
          <a:blip r:embed="rId2"/>
          <a:stretch/>
        </p:blipFill>
        <p:spPr>
          <a:xfrm>
            <a:off x="4165560" y="3720960"/>
            <a:ext cx="2577600" cy="2298240"/>
          </a:xfrm>
          <a:prstGeom prst="rect">
            <a:avLst/>
          </a:prstGeom>
          <a:ln w="0">
            <a:noFill/>
          </a:ln>
        </p:spPr>
      </p:pic>
      <p:pic>
        <p:nvPicPr>
          <p:cNvPr id="191" name="object 4" descr=""/>
          <p:cNvPicPr/>
          <p:nvPr/>
        </p:nvPicPr>
        <p:blipFill>
          <a:blip r:embed="rId3"/>
          <a:stretch/>
        </p:blipFill>
        <p:spPr>
          <a:xfrm>
            <a:off x="7480440" y="3683160"/>
            <a:ext cx="2514240" cy="2374560"/>
          </a:xfrm>
          <a:prstGeom prst="rect">
            <a:avLst/>
          </a:prstGeom>
          <a:ln w="0">
            <a:noFill/>
          </a:ln>
        </p:spPr>
      </p:pic>
      <p:pic>
        <p:nvPicPr>
          <p:cNvPr id="192" name="object 5" descr=""/>
          <p:cNvPicPr/>
          <p:nvPr/>
        </p:nvPicPr>
        <p:blipFill>
          <a:blip r:embed="rId4"/>
          <a:stretch/>
        </p:blipFill>
        <p:spPr>
          <a:xfrm>
            <a:off x="10744200" y="3683160"/>
            <a:ext cx="2565000" cy="2374560"/>
          </a:xfrm>
          <a:prstGeom prst="rect">
            <a:avLst/>
          </a:prstGeom>
          <a:ln w="0">
            <a:noFill/>
          </a:ln>
        </p:spPr>
      </p:pic>
      <p:pic>
        <p:nvPicPr>
          <p:cNvPr id="193" name="object 6" descr=""/>
          <p:cNvPicPr/>
          <p:nvPr/>
        </p:nvPicPr>
        <p:blipFill>
          <a:blip r:embed="rId5"/>
          <a:stretch/>
        </p:blipFill>
        <p:spPr>
          <a:xfrm>
            <a:off x="14096880" y="3772080"/>
            <a:ext cx="2526840" cy="2285640"/>
          </a:xfrm>
          <a:prstGeom prst="rect">
            <a:avLst/>
          </a:prstGeom>
          <a:ln w="0">
            <a:noFill/>
          </a:ln>
        </p:spPr>
      </p:pic>
      <p:sp>
        <p:nvSpPr>
          <p:cNvPr id="194" name="object 7"/>
          <p:cNvSpPr/>
          <p:nvPr/>
        </p:nvSpPr>
        <p:spPr>
          <a:xfrm>
            <a:off x="4851360" y="768240"/>
            <a:ext cx="1841040" cy="360"/>
          </a:xfrm>
          <a:custGeom>
            <a:avLst/>
            <a:gdLst/>
            <a:ahLst/>
            <a:rect l="l" t="t" r="r" b="b"/>
            <a:pathLst>
              <a:path w="1841500" h="0">
                <a:moveTo>
                  <a:pt x="0" y="0"/>
                </a:moveTo>
                <a:lnTo>
                  <a:pt x="1841500" y="0"/>
                </a:lnTo>
              </a:path>
            </a:pathLst>
          </a:custGeom>
          <a:noFill/>
          <a:ln w="12700">
            <a:solidFill>
              <a:srgbClr val="8c8c8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7240" y="552240"/>
            <a:ext cx="12842640" cy="1750320"/>
          </a:xfrm>
          <a:prstGeom prst="rect">
            <a:avLst/>
          </a:prstGeom>
          <a:noFill/>
          <a:ln w="0">
            <a:noFill/>
          </a:ln>
        </p:spPr>
        <p:txBody>
          <a:bodyPr lIns="0" rIns="0" tIns="99000" bIns="0" anchor="t">
            <a:noAutofit/>
          </a:bodyPr>
          <a:p>
            <a:pPr marL="12600" indent="12600">
              <a:lnSpc>
                <a:spcPts val="6500"/>
              </a:lnSpc>
              <a:spcBef>
                <a:spcPts val="780"/>
              </a:spcBef>
              <a:buNone/>
              <a:tabLst>
                <a:tab algn="l" pos="0"/>
              </a:tabLst>
            </a:pPr>
            <a:r>
              <a:rPr b="0" lang="en-HK" sz="5900" spc="-165" strike="noStrike">
                <a:solidFill>
                  <a:srgbClr val="262626"/>
                </a:solidFill>
                <a:latin typeface="Arial MT"/>
              </a:rPr>
              <a:t>Our</a:t>
            </a:r>
            <a:r>
              <a:rPr b="0" lang="en-HK" sz="5900" spc="-395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b2b2b"/>
                </a:solidFill>
                <a:latin typeface="Arial MT"/>
              </a:rPr>
              <a:t>mission</a:t>
            </a:r>
            <a:r>
              <a:rPr b="0" lang="en-HK" sz="5900" spc="-446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900" spc="168" strike="noStrike">
                <a:solidFill>
                  <a:srgbClr val="2a2a2a"/>
                </a:solidFill>
                <a:latin typeface="Arial MT"/>
              </a:rPr>
              <a:t>is</a:t>
            </a:r>
            <a:r>
              <a:rPr b="0" lang="en-HK" sz="5900" spc="-557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b2b2b"/>
                </a:solidFill>
                <a:latin typeface="Arial MT"/>
              </a:rPr>
              <a:t>defined</a:t>
            </a:r>
            <a:r>
              <a:rPr b="0" lang="en-HK" sz="5900" spc="-401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900" spc="58" strike="noStrike">
                <a:solidFill>
                  <a:srgbClr val="2f2f2f"/>
                </a:solidFill>
                <a:latin typeface="Arial MT"/>
              </a:rPr>
              <a:t>by</a:t>
            </a:r>
            <a:r>
              <a:rPr b="0" lang="en-HK" sz="5900" spc="-432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900" spc="63" strike="noStrike">
                <a:solidFill>
                  <a:srgbClr val="282828"/>
                </a:solidFill>
                <a:latin typeface="Arial MT"/>
              </a:rPr>
              <a:t>five</a:t>
            </a:r>
            <a:r>
              <a:rPr b="0" lang="en-HK" sz="5900" spc="-471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62626"/>
                </a:solidFill>
                <a:latin typeface="Arial MT"/>
              </a:rPr>
              <a:t>clear</a:t>
            </a:r>
            <a:r>
              <a:rPr b="0" lang="en-HK" sz="5900" spc="-290" strike="noStrike">
                <a:solidFill>
                  <a:srgbClr val="262626"/>
                </a:solidFill>
                <a:latin typeface="Arial MT"/>
              </a:rPr>
              <a:t> </a:t>
            </a:r>
            <a:r>
              <a:rPr b="0" lang="en-HK" sz="5900" spc="-26" strike="noStrike">
                <a:solidFill>
                  <a:srgbClr val="2d2d2d"/>
                </a:solidFill>
                <a:latin typeface="Arial MT"/>
              </a:rPr>
              <a:t>and </a:t>
            </a:r>
            <a:r>
              <a:rPr b="0" lang="en-HK" sz="5900" spc="-60" strike="noStrike">
                <a:solidFill>
                  <a:srgbClr val="282828"/>
                </a:solidFill>
                <a:latin typeface="Arial MT"/>
              </a:rPr>
              <a:t>measurable</a:t>
            </a:r>
            <a:r>
              <a:rPr b="0" lang="en-HK" sz="5900" spc="-341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900" spc="-12" strike="noStrike">
                <a:solidFill>
                  <a:srgbClr val="262626"/>
                </a:solidFill>
                <a:latin typeface="Arial MT"/>
              </a:rPr>
              <a:t>objectives.</a:t>
            </a:r>
            <a:endParaRPr b="0" lang="en-HK" sz="5900" spc="-1" strike="noStrike">
              <a:latin typeface="Calibri"/>
            </a:endParaRPr>
          </a:p>
        </p:txBody>
      </p:sp>
      <p:graphicFrame>
        <p:nvGraphicFramePr>
          <p:cNvPr id="196" name="object 9"/>
          <p:cNvGraphicFramePr/>
          <p:nvPr/>
        </p:nvGraphicFramePr>
        <p:xfrm>
          <a:off x="824760" y="6569280"/>
          <a:ext cx="15876720" cy="1630800"/>
        </p:xfrm>
        <a:graphic>
          <a:graphicData uri="http://schemas.openxmlformats.org/drawingml/2006/table">
            <a:tbl>
              <a:tblPr/>
              <a:tblGrid>
                <a:gridCol w="2904480"/>
                <a:gridCol w="3253680"/>
                <a:gridCol w="3390840"/>
                <a:gridCol w="3099240"/>
                <a:gridCol w="3228480"/>
              </a:tblGrid>
              <a:tr h="795240">
                <a:tc>
                  <a:txBody>
                    <a:bodyPr lIns="0" rIns="0" tIns="0" bIns="0" anchor="t">
                      <a:noAutofit/>
                    </a:bodyPr>
                    <a:p>
                      <a:pPr marL="41400">
                        <a:lnSpc>
                          <a:spcPts val="3129"/>
                        </a:lnSpc>
                        <a:buNone/>
                      </a:pPr>
                      <a:r>
                        <a:rPr b="0" lang="en-HK" sz="3050" spc="-4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Improve</a:t>
                      </a:r>
                      <a:r>
                        <a:rPr b="0" lang="en-HK" sz="3050" spc="-14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overall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54680">
                        <a:lnSpc>
                          <a:spcPts val="3129"/>
                        </a:lnSpc>
                        <a:buNone/>
                      </a:pPr>
                      <a:r>
                        <a:rPr b="0" lang="en-HK" sz="3050" spc="-6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Reduce</a:t>
                      </a:r>
                      <a:r>
                        <a:rPr b="0" lang="en-HK" sz="3050" spc="-12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manual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01120">
                        <a:lnSpc>
                          <a:spcPts val="3129"/>
                        </a:lnSpc>
                        <a:buNone/>
                      </a:pPr>
                      <a:r>
                        <a:rPr b="0" lang="en-HK" sz="3050" spc="-3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Enhance</a:t>
                      </a:r>
                      <a:r>
                        <a:rPr b="0" lang="en-HK" sz="3050" spc="-14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system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00680">
                        <a:lnSpc>
                          <a:spcPts val="3129"/>
                        </a:lnSpc>
                        <a:buNone/>
                      </a:pPr>
                      <a:r>
                        <a:rPr b="0" lang="en-HK" sz="3050" spc="-6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Provide</a:t>
                      </a:r>
                      <a:r>
                        <a:rPr b="0" lang="en-HK" sz="3050" spc="-7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05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better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76000">
                        <a:lnSpc>
                          <a:spcPts val="3129"/>
                        </a:lnSpc>
                        <a:buNone/>
                      </a:pPr>
                      <a:r>
                        <a:rPr b="0" lang="en-HK" sz="305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Ensure</a:t>
                      </a:r>
                      <a:r>
                        <a:rPr b="0" lang="en-HK" sz="3050" spc="-11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050" spc="-5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long-</a:t>
                      </a:r>
                      <a:r>
                        <a:rPr b="0" lang="en-HK" sz="3050" spc="-2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term</a:t>
                      </a:r>
                      <a:endParaRPr b="0" lang="en-HK" sz="305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1760">
                <a:tc>
                  <a:txBody>
                    <a:bodyPr lIns="0" rIns="0" tIns="0" bIns="0" anchor="t">
                      <a:noAutofit/>
                    </a:bodyPr>
                    <a:p>
                      <a:pPr marL="31680">
                        <a:lnSpc>
                          <a:spcPts val="3064"/>
                        </a:lnSpc>
                        <a:buNone/>
                      </a:pP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system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46400">
                        <a:lnSpc>
                          <a:spcPts val="3064"/>
                        </a:lnSpc>
                        <a:buNone/>
                      </a:pPr>
                      <a:r>
                        <a:rPr b="0" lang="en-HK" sz="3200" spc="-8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effort </a:t>
                      </a: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through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93560">
                        <a:lnSpc>
                          <a:spcPts val="3064"/>
                        </a:lnSpc>
                        <a:buNone/>
                      </a:pPr>
                      <a:r>
                        <a:rPr b="0" lang="en-HK" sz="3200" spc="-11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reliability</a:t>
                      </a:r>
                      <a:r>
                        <a:rPr b="0" lang="en-HK" sz="3200" spc="-3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and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04640">
                        <a:lnSpc>
                          <a:spcPts val="3064"/>
                        </a:lnSpc>
                        <a:buNone/>
                      </a:pPr>
                      <a:r>
                        <a:rPr b="0" lang="en-HK" sz="3200" spc="-8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reporting</a:t>
                      </a:r>
                      <a:r>
                        <a:rPr b="0" lang="en-HK" sz="3200" spc="-6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and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76720">
                        <a:lnSpc>
                          <a:spcPts val="3064"/>
                        </a:lnSpc>
                        <a:buNone/>
                      </a:pPr>
                      <a:r>
                        <a:rPr b="0" lang="en-HK" sz="3200" spc="-12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scalability</a:t>
                      </a:r>
                      <a:r>
                        <a:rPr b="0" lang="en-HK" sz="3200" spc="-7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and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19000">
                <a:tc>
                  <a:txBody>
                    <a:bodyPr lIns="0" rIns="0" tIns="0" bIns="0" anchor="t">
                      <a:noAutofit/>
                    </a:bodyPr>
                    <a:p>
                      <a:pPr marL="52560">
                        <a:lnSpc>
                          <a:spcPts val="2976"/>
                        </a:lnSpc>
                        <a:buNone/>
                      </a:pPr>
                      <a:r>
                        <a:rPr b="0" lang="en-HK" sz="3200" spc="-8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performance</a:t>
                      </a:r>
                      <a:r>
                        <a:rPr b="0" lang="en-HK" sz="3200" spc="-10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by</a:t>
                      </a:r>
                      <a:endParaRPr b="0" lang="en-HK" sz="3200" spc="-1" strike="noStrike">
                        <a:latin typeface="Arial"/>
                      </a:endParaRPr>
                    </a:p>
                    <a:p>
                      <a:pPr marL="35640">
                        <a:lnSpc>
                          <a:spcPts val="3379"/>
                        </a:lnSpc>
                        <a:buNone/>
                      </a:pPr>
                      <a:r>
                        <a:rPr b="0" lang="en-HK" sz="3100" spc="-375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XX%.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57200">
                        <a:lnSpc>
                          <a:spcPts val="2976"/>
                        </a:lnSpc>
                        <a:buNone/>
                      </a:pP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targeted</a:t>
                      </a:r>
                      <a:endParaRPr b="0" lang="en-HK" sz="3200" spc="-1" strike="noStrike">
                        <a:latin typeface="Arial"/>
                      </a:endParaRPr>
                    </a:p>
                    <a:p>
                      <a:pPr marL="447120">
                        <a:lnSpc>
                          <a:spcPts val="3379"/>
                        </a:lnSpc>
                        <a:buNone/>
                      </a:pPr>
                      <a:r>
                        <a:rPr b="0" lang="en-HK" sz="31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automation.</a:t>
                      </a:r>
                      <a:endParaRPr b="0" lang="en-HK" sz="31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84560">
                        <a:lnSpc>
                          <a:spcPts val="3271"/>
                        </a:lnSpc>
                        <a:buNone/>
                      </a:pPr>
                      <a:r>
                        <a:rPr b="0" lang="en-HK" sz="3200" spc="-6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increase</a:t>
                      </a:r>
                      <a:r>
                        <a:rPr b="0" lang="en-HK" sz="3200" spc="-120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uptime.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403920">
                        <a:lnSpc>
                          <a:spcPts val="3271"/>
                        </a:lnSpc>
                        <a:buNone/>
                      </a:pPr>
                      <a:r>
                        <a:rPr b="0" lang="en-HK" sz="32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monitoring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0" rIns="0" tIns="0" bIns="0" anchor="t">
                      <a:noAutofit/>
                    </a:bodyPr>
                    <a:p>
                      <a:pPr marL="592920">
                        <a:lnSpc>
                          <a:spcPts val="3271"/>
                        </a:lnSpc>
                        <a:buNone/>
                      </a:pPr>
                      <a:r>
                        <a:rPr b="0" lang="en-HK" sz="3200" spc="-26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maintainability.</a:t>
                      </a:r>
                      <a:endParaRPr b="0" lang="en-HK" sz="3200" spc="-1" strike="noStrike">
                        <a:latin typeface="Arial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7" name="object 10"/>
          <p:cNvSpPr/>
          <p:nvPr/>
        </p:nvSpPr>
        <p:spPr>
          <a:xfrm>
            <a:off x="10756080" y="7705800"/>
            <a:ext cx="181764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66" strike="noStrike">
                <a:latin typeface="Times New Roman"/>
              </a:rPr>
              <a:t>capabilities.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98" name="object 11"/>
          <p:cNvSpPr/>
          <p:nvPr/>
        </p:nvSpPr>
        <p:spPr>
          <a:xfrm>
            <a:off x="16110360" y="9439920"/>
            <a:ext cx="1223280" cy="2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  <a:tabLst>
                <a:tab algn="l" pos="261720"/>
              </a:tabLst>
            </a:pPr>
            <a:r>
              <a:rPr b="0" lang="en-HK" sz="1300" spc="-52" strike="noStrike">
                <a:latin typeface="Times New Roman"/>
              </a:rPr>
              <a:t>G</a:t>
            </a:r>
            <a:r>
              <a:rPr b="0" lang="en-HK" sz="1300" spc="-1" strike="noStrike">
                <a:latin typeface="Times New Roman"/>
              </a:rPr>
              <a:t>	</a:t>
            </a:r>
            <a:r>
              <a:rPr b="0" lang="en-HK" sz="1300" spc="-12" strike="noStrike">
                <a:latin typeface="Times New Roman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object 2" descr=""/>
          <p:cNvPicPr/>
          <p:nvPr/>
        </p:nvPicPr>
        <p:blipFill>
          <a:blip r:embed="rId1"/>
          <a:stretch/>
        </p:blipFill>
        <p:spPr>
          <a:xfrm>
            <a:off x="2082960" y="4788000"/>
            <a:ext cx="13309200" cy="964800"/>
          </a:xfrm>
          <a:prstGeom prst="rect">
            <a:avLst/>
          </a:prstGeom>
          <a:ln w="0">
            <a:noFill/>
          </a:ln>
        </p:spPr>
      </p:pic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980640" y="1350360"/>
            <a:ext cx="8472960" cy="2237040"/>
          </a:xfrm>
          <a:prstGeom prst="rect">
            <a:avLst/>
          </a:prstGeom>
          <a:noFill/>
          <a:ln w="0">
            <a:noFill/>
          </a:ln>
        </p:spPr>
        <p:txBody>
          <a:bodyPr lIns="0" rIns="0" tIns="141480" bIns="0" anchor="t">
            <a:noAutofit/>
          </a:bodyPr>
          <a:p>
            <a:pPr marL="12600" indent="14760">
              <a:lnSpc>
                <a:spcPts val="5499"/>
              </a:lnSpc>
              <a:spcBef>
                <a:spcPts val="1114"/>
              </a:spcBef>
              <a:buNone/>
              <a:tabLst>
                <a:tab algn="l" pos="0"/>
              </a:tabLst>
            </a:pPr>
            <a:r>
              <a:rPr b="0" lang="en-HK" sz="5400" spc="-270" strike="noStrike">
                <a:solidFill>
                  <a:srgbClr val="2a2a2a"/>
                </a:solidFill>
                <a:latin typeface="Cambria"/>
              </a:rPr>
              <a:t>We</a:t>
            </a:r>
            <a:r>
              <a:rPr b="0" lang="en-HK" sz="5400" spc="24" strike="noStrike">
                <a:solidFill>
                  <a:srgbClr val="2a2a2a"/>
                </a:solidFill>
                <a:latin typeface="Cambria"/>
              </a:rPr>
              <a:t> </a:t>
            </a:r>
            <a:r>
              <a:rPr b="0" lang="en-HK" sz="5400" spc="-1" strike="noStrike">
                <a:solidFill>
                  <a:srgbClr val="232323"/>
                </a:solidFill>
                <a:latin typeface="Cambria"/>
              </a:rPr>
              <a:t>are</a:t>
            </a:r>
            <a:r>
              <a:rPr b="0" lang="en-HK" sz="5400" spc="-55" strike="noStrike">
                <a:solidFill>
                  <a:srgbClr val="232323"/>
                </a:solidFill>
                <a:latin typeface="Cambria"/>
              </a:rPr>
              <a:t> </a:t>
            </a:r>
            <a:r>
              <a:rPr b="0" lang="en-HK" sz="5400" spc="-1" strike="noStrike">
                <a:solidFill>
                  <a:srgbClr val="282828"/>
                </a:solidFill>
                <a:latin typeface="Cambria"/>
              </a:rPr>
              <a:t>executing</a:t>
            </a:r>
            <a:r>
              <a:rPr b="0" lang="en-HK" sz="5400" spc="154" strike="noStrike">
                <a:solidFill>
                  <a:srgbClr val="282828"/>
                </a:solidFill>
                <a:latin typeface="Cambria"/>
              </a:rPr>
              <a:t> </a:t>
            </a:r>
            <a:r>
              <a:rPr b="0" lang="en-HK" sz="5400" spc="-1" strike="noStrike">
                <a:solidFill>
                  <a:srgbClr val="2a2a2a"/>
                </a:solidFill>
                <a:latin typeface="Cambria"/>
              </a:rPr>
              <a:t>our</a:t>
            </a:r>
            <a:r>
              <a:rPr b="0" lang="en-HK" sz="5400" spc="-21" strike="noStrike">
                <a:solidFill>
                  <a:srgbClr val="2a2a2a"/>
                </a:solidFill>
                <a:latin typeface="Cambria"/>
              </a:rPr>
              <a:t> </a:t>
            </a:r>
            <a:r>
              <a:rPr b="0" lang="en-HK" sz="5400" spc="-12" strike="noStrike">
                <a:solidFill>
                  <a:srgbClr val="2a2a2a"/>
                </a:solidFill>
                <a:latin typeface="Cambria"/>
              </a:rPr>
              <a:t>phased </a:t>
            </a:r>
            <a:r>
              <a:rPr b="0" lang="en-HK" sz="5400" spc="-1" strike="noStrike">
                <a:solidFill>
                  <a:srgbClr val="262626"/>
                </a:solidFill>
                <a:latin typeface="Cambria"/>
              </a:rPr>
              <a:t>delivery</a:t>
            </a:r>
            <a:r>
              <a:rPr b="0" lang="en-HK" sz="5400" spc="338" strike="noStrike">
                <a:solidFill>
                  <a:srgbClr val="262626"/>
                </a:solidFill>
                <a:latin typeface="Cambria"/>
              </a:rPr>
              <a:t> </a:t>
            </a:r>
            <a:r>
              <a:rPr b="0" lang="en-HK" sz="5400" spc="-1" strike="noStrike">
                <a:solidFill>
                  <a:srgbClr val="242424"/>
                </a:solidFill>
                <a:latin typeface="Cambria"/>
              </a:rPr>
              <a:t>plan</a:t>
            </a:r>
            <a:r>
              <a:rPr b="0" lang="en-HK" sz="5400" spc="-35" strike="noStrike">
                <a:solidFill>
                  <a:srgbClr val="242424"/>
                </a:solidFill>
                <a:latin typeface="Cambria"/>
              </a:rPr>
              <a:t> </a:t>
            </a:r>
            <a:r>
              <a:rPr b="0" lang="en-HK" sz="5400" spc="137" strike="noStrike">
                <a:solidFill>
                  <a:srgbClr val="282828"/>
                </a:solidFill>
                <a:latin typeface="Cambria"/>
              </a:rPr>
              <a:t>on</a:t>
            </a:r>
            <a:r>
              <a:rPr b="0" lang="en-HK" sz="5400" spc="-66" strike="noStrike">
                <a:solidFill>
                  <a:srgbClr val="282828"/>
                </a:solidFill>
                <a:latin typeface="Cambria"/>
              </a:rPr>
              <a:t> </a:t>
            </a:r>
            <a:r>
              <a:rPr b="0" lang="en-HK" sz="5400" spc="-12" strike="noStrike">
                <a:solidFill>
                  <a:srgbClr val="242424"/>
                </a:solidFill>
                <a:latin typeface="Cambria"/>
              </a:rPr>
              <a:t>schedule.</a:t>
            </a:r>
            <a:endParaRPr b="0" lang="en-HK" sz="5400" spc="-1" strike="noStrike">
              <a:latin typeface="Calibri"/>
            </a:endParaRPr>
          </a:p>
        </p:txBody>
      </p:sp>
      <p:sp>
        <p:nvSpPr>
          <p:cNvPr id="201" name="object 4"/>
          <p:cNvSpPr/>
          <p:nvPr/>
        </p:nvSpPr>
        <p:spPr>
          <a:xfrm>
            <a:off x="1069200" y="6163200"/>
            <a:ext cx="2910600" cy="186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ts val="2571"/>
              </a:lnSpc>
              <a:spcBef>
                <a:spcPts val="119"/>
              </a:spcBef>
              <a:buNone/>
            </a:pPr>
            <a:r>
              <a:rPr b="0" lang="en-HK" sz="2200" spc="-1" strike="noStrike">
                <a:latin typeface="Cambria"/>
              </a:rPr>
              <a:t>Phase</a:t>
            </a:r>
            <a:r>
              <a:rPr b="0" lang="en-HK" sz="2200" spc="94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1:</a:t>
            </a:r>
            <a:r>
              <a:rPr b="0" lang="en-HK" sz="2200" spc="18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Planning</a:t>
            </a:r>
            <a:endParaRPr b="0" lang="en-HK" sz="2200" spc="-1" strike="noStrike">
              <a:latin typeface="Arial"/>
            </a:endParaRPr>
          </a:p>
          <a:p>
            <a:pPr marL="2520" algn="ctr">
              <a:lnSpc>
                <a:spcPts val="2750"/>
              </a:lnSpc>
              <a:buNone/>
            </a:pPr>
            <a:r>
              <a:rPr b="0" lang="en-HK" sz="2350" spc="-12" strike="noStrike">
                <a:latin typeface="Cambria"/>
              </a:rPr>
              <a:t>(Complete)</a:t>
            </a:r>
            <a:endParaRPr b="0" lang="en-HK" sz="2350" spc="-1" strike="noStrike">
              <a:latin typeface="Arial"/>
            </a:endParaRPr>
          </a:p>
          <a:p>
            <a:pPr marL="12600" indent="-3240" algn="ctr">
              <a:lnSpc>
                <a:spcPts val="2401"/>
              </a:lnSpc>
              <a:spcBef>
                <a:spcPts val="2061"/>
              </a:spcBef>
              <a:buNone/>
              <a:tabLst>
                <a:tab algn="l" pos="0"/>
              </a:tabLst>
            </a:pPr>
            <a:r>
              <a:rPr b="0" lang="en-HK" sz="2050" spc="-41" strike="noStrike">
                <a:latin typeface="Cambria"/>
              </a:rPr>
              <a:t>Requirement</a:t>
            </a:r>
            <a:r>
              <a:rPr b="0" lang="en-HK" sz="2050" spc="52" strike="noStrike">
                <a:latin typeface="Cambria"/>
              </a:rPr>
              <a:t> </a:t>
            </a:r>
            <a:r>
              <a:rPr b="0" lang="en-HK" sz="2050" spc="-12" strike="noStrike">
                <a:latin typeface="Cambria"/>
              </a:rPr>
              <a:t>gathering </a:t>
            </a:r>
            <a:r>
              <a:rPr b="0" lang="en-HK" sz="2050" spc="-1" strike="noStrike">
                <a:latin typeface="Cambria"/>
              </a:rPr>
              <a:t>and</a:t>
            </a:r>
            <a:r>
              <a:rPr b="0" lang="en-HK" sz="2050" spc="-86" strike="noStrike">
                <a:latin typeface="Cambria"/>
              </a:rPr>
              <a:t> </a:t>
            </a:r>
            <a:r>
              <a:rPr b="0" lang="en-HK" sz="2050" spc="-46" strike="noStrike">
                <a:latin typeface="Cambria"/>
              </a:rPr>
              <a:t>stakeholder</a:t>
            </a:r>
            <a:r>
              <a:rPr b="0" lang="en-HK" sz="2050" spc="49" strike="noStrike">
                <a:latin typeface="Cambria"/>
              </a:rPr>
              <a:t> </a:t>
            </a:r>
            <a:r>
              <a:rPr b="0" lang="en-HK" sz="2050" spc="-32" strike="noStrike">
                <a:latin typeface="Cambria"/>
              </a:rPr>
              <a:t>alignment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202" name="object 5"/>
          <p:cNvSpPr/>
          <p:nvPr/>
        </p:nvSpPr>
        <p:spPr>
          <a:xfrm>
            <a:off x="4656960" y="6163200"/>
            <a:ext cx="1942200" cy="219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ts val="2571"/>
              </a:lnSpc>
              <a:spcBef>
                <a:spcPts val="119"/>
              </a:spcBef>
              <a:buNone/>
            </a:pPr>
            <a:r>
              <a:rPr b="0" lang="en-HK" sz="2200" spc="-1" strike="noStrike">
                <a:latin typeface="Cambria"/>
              </a:rPr>
              <a:t>Phase</a:t>
            </a:r>
            <a:r>
              <a:rPr b="0" lang="en-HK" sz="2200" spc="72" strike="noStrike">
                <a:latin typeface="Cambria"/>
              </a:rPr>
              <a:t> </a:t>
            </a:r>
            <a:r>
              <a:rPr b="0" lang="en-HK" sz="2200" spc="-1" strike="noStrike">
                <a:latin typeface="Cambria"/>
              </a:rPr>
              <a:t>2:</a:t>
            </a:r>
            <a:r>
              <a:rPr b="0" lang="en-HK" sz="2200" spc="18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Design</a:t>
            </a:r>
            <a:endParaRPr b="0" lang="en-HK" sz="2200" spc="-1" strike="noStrike">
              <a:latin typeface="Arial"/>
            </a:endParaRPr>
          </a:p>
          <a:p>
            <a:pPr marL="6840" algn="ctr">
              <a:lnSpc>
                <a:spcPts val="2750"/>
              </a:lnSpc>
              <a:buNone/>
            </a:pPr>
            <a:r>
              <a:rPr b="0" lang="en-HK" sz="2350" spc="-12" strike="noStrike">
                <a:latin typeface="Cambria"/>
              </a:rPr>
              <a:t>(Complete)</a:t>
            </a:r>
            <a:endParaRPr b="0" lang="en-HK" sz="2350" spc="-1" strike="noStrike">
              <a:latin typeface="Arial"/>
            </a:endParaRPr>
          </a:p>
          <a:p>
            <a:pPr marL="66600" algn="ctr">
              <a:lnSpc>
                <a:spcPts val="2401"/>
              </a:lnSpc>
              <a:spcBef>
                <a:spcPts val="2061"/>
              </a:spcBef>
              <a:buNone/>
            </a:pPr>
            <a:r>
              <a:rPr b="0" lang="en-HK" sz="2050" spc="-32" strike="noStrike">
                <a:latin typeface="Cambria"/>
              </a:rPr>
              <a:t>Architecture</a:t>
            </a:r>
            <a:r>
              <a:rPr b="0" lang="en-HK" sz="2050" spc="29" strike="noStrike">
                <a:latin typeface="Cambria"/>
              </a:rPr>
              <a:t> </a:t>
            </a:r>
            <a:r>
              <a:rPr b="0" lang="en-HK" sz="2050" spc="-26" strike="noStrike">
                <a:latin typeface="Cambria"/>
              </a:rPr>
              <a:t>and </a:t>
            </a:r>
            <a:r>
              <a:rPr b="0" lang="en-HK" sz="2050" spc="-32" strike="noStrike">
                <a:latin typeface="Cambria"/>
              </a:rPr>
              <a:t>solution</a:t>
            </a:r>
            <a:r>
              <a:rPr b="0" lang="en-HK" sz="2050" spc="-52" strike="noStrike">
                <a:latin typeface="Cambria"/>
              </a:rPr>
              <a:t> </a:t>
            </a:r>
            <a:r>
              <a:rPr b="0" lang="en-HK" sz="2050" spc="-12" strike="noStrike">
                <a:latin typeface="Cambria"/>
              </a:rPr>
              <a:t>design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203" name="object 6"/>
          <p:cNvSpPr/>
          <p:nvPr/>
        </p:nvSpPr>
        <p:spPr>
          <a:xfrm>
            <a:off x="7349400" y="6163200"/>
            <a:ext cx="2733480" cy="188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ts val="2571"/>
              </a:lnSpc>
              <a:spcBef>
                <a:spcPts val="119"/>
              </a:spcBef>
              <a:buNone/>
            </a:pPr>
            <a:r>
              <a:rPr b="0" lang="en-HK" sz="2200" spc="-1" strike="noStrike">
                <a:latin typeface="Cambria"/>
              </a:rPr>
              <a:t>Phase</a:t>
            </a:r>
            <a:r>
              <a:rPr b="0" lang="en-HK" sz="2200" spc="83" strike="noStrike">
                <a:latin typeface="Cambria"/>
              </a:rPr>
              <a:t> </a:t>
            </a:r>
            <a:r>
              <a:rPr b="0" lang="en-HK" sz="2200" spc="63" strike="noStrike">
                <a:latin typeface="Cambria"/>
              </a:rPr>
              <a:t>3:</a:t>
            </a:r>
            <a:r>
              <a:rPr b="0" lang="en-HK" sz="2200" spc="-120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Development</a:t>
            </a:r>
            <a:endParaRPr b="0" lang="en-HK" sz="2200" spc="-1" strike="noStrike">
              <a:latin typeface="Arial"/>
            </a:endParaRPr>
          </a:p>
          <a:p>
            <a:pPr marL="29160" algn="ctr">
              <a:lnSpc>
                <a:spcPts val="2750"/>
              </a:lnSpc>
              <a:buNone/>
            </a:pPr>
            <a:r>
              <a:rPr b="0" lang="en-HK" sz="2350" spc="-12" strike="noStrike">
                <a:latin typeface="Cambria"/>
              </a:rPr>
              <a:t>(Complete)</a:t>
            </a:r>
            <a:endParaRPr b="0" lang="en-HK" sz="2350" spc="-1" strike="noStrike">
              <a:latin typeface="Arial"/>
            </a:endParaRPr>
          </a:p>
          <a:p>
            <a:pPr marL="516240" indent="-12600" algn="ctr">
              <a:lnSpc>
                <a:spcPts val="2401"/>
              </a:lnSpc>
              <a:spcBef>
                <a:spcPts val="2061"/>
              </a:spcBef>
              <a:buNone/>
              <a:tabLst>
                <a:tab algn="l" pos="0"/>
              </a:tabLst>
            </a:pPr>
            <a:r>
              <a:rPr b="0" lang="en-HK" sz="2200" spc="-86" strike="noStrike">
                <a:latin typeface="Times New Roman"/>
              </a:rPr>
              <a:t>Core</a:t>
            </a:r>
            <a:r>
              <a:rPr b="0" lang="en-HK" sz="2200" spc="-46" strike="noStrike">
                <a:latin typeface="Times New Roman"/>
              </a:rPr>
              <a:t> </a:t>
            </a:r>
            <a:r>
              <a:rPr b="0" lang="en-HK" sz="2200" spc="-12" strike="noStrike">
                <a:latin typeface="Times New Roman"/>
              </a:rPr>
              <a:t>feature </a:t>
            </a:r>
            <a:r>
              <a:rPr b="0" lang="en-HK" sz="2200" spc="-21" strike="noStrike">
                <a:latin typeface="Times New Roman"/>
              </a:rPr>
              <a:t>implementation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204" name="object 7"/>
          <p:cNvSpPr/>
          <p:nvPr/>
        </p:nvSpPr>
        <p:spPr>
          <a:xfrm>
            <a:off x="10582200" y="6163200"/>
            <a:ext cx="2495880" cy="186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ts val="2571"/>
              </a:lnSpc>
              <a:spcBef>
                <a:spcPts val="119"/>
              </a:spcBef>
              <a:buNone/>
            </a:pPr>
            <a:r>
              <a:rPr b="0" lang="en-HK" sz="2200" spc="-1" strike="noStrike">
                <a:latin typeface="Cambria"/>
              </a:rPr>
              <a:t>Phase</a:t>
            </a:r>
            <a:r>
              <a:rPr b="0" lang="en-HK" sz="2200" spc="111" strike="noStrike">
                <a:latin typeface="Cambria"/>
              </a:rPr>
              <a:t> </a:t>
            </a:r>
            <a:r>
              <a:rPr b="0" lang="en-HK" sz="2200" spc="-1" strike="noStrike">
                <a:latin typeface="Cambria"/>
              </a:rPr>
              <a:t>4:</a:t>
            </a:r>
            <a:r>
              <a:rPr b="0" lang="en-HK" sz="2200" spc="-60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Testing</a:t>
            </a:r>
            <a:endParaRPr b="0" lang="en-HK" sz="2200" spc="-1" strike="noStrike">
              <a:latin typeface="Arial"/>
            </a:endParaRPr>
          </a:p>
          <a:p>
            <a:pPr algn="ctr">
              <a:lnSpc>
                <a:spcPts val="2750"/>
              </a:lnSpc>
              <a:buNone/>
            </a:pPr>
            <a:r>
              <a:rPr b="0" lang="en-HK" sz="2350" spc="-60" strike="noStrike">
                <a:latin typeface="Cambria"/>
              </a:rPr>
              <a:t>(In</a:t>
            </a:r>
            <a:r>
              <a:rPr b="0" lang="en-HK" sz="2350" spc="-66" strike="noStrike">
                <a:latin typeface="Cambria"/>
              </a:rPr>
              <a:t> </a:t>
            </a:r>
            <a:r>
              <a:rPr b="0" lang="en-HK" sz="2350" spc="-12" strike="noStrike">
                <a:latin typeface="Cambria"/>
              </a:rPr>
              <a:t>Progress)</a:t>
            </a:r>
            <a:endParaRPr b="0" lang="en-HK" sz="2350" spc="-1" strike="noStrike">
              <a:latin typeface="Arial"/>
            </a:endParaRPr>
          </a:p>
          <a:p>
            <a:pPr marL="12240" indent="-43200" algn="ctr">
              <a:lnSpc>
                <a:spcPts val="2401"/>
              </a:lnSpc>
              <a:spcBef>
                <a:spcPts val="2061"/>
              </a:spcBef>
              <a:buNone/>
              <a:tabLst>
                <a:tab algn="l" pos="0"/>
              </a:tabLst>
            </a:pPr>
            <a:r>
              <a:rPr b="0" lang="en-HK" sz="2050" spc="-12" strike="noStrike">
                <a:latin typeface="Cambria"/>
              </a:rPr>
              <a:t>Functional, </a:t>
            </a:r>
            <a:r>
              <a:rPr b="0" lang="en-HK" sz="2050" spc="-21" strike="noStrike">
                <a:latin typeface="Cambria"/>
              </a:rPr>
              <a:t>performance,</a:t>
            </a:r>
            <a:r>
              <a:rPr b="0" lang="en-HK" sz="2050" spc="123" strike="noStrike">
                <a:latin typeface="Cambria"/>
              </a:rPr>
              <a:t> </a:t>
            </a:r>
            <a:r>
              <a:rPr b="0" lang="en-HK" sz="2050" spc="-1" strike="noStrike">
                <a:latin typeface="Cambria"/>
              </a:rPr>
              <a:t>and</a:t>
            </a:r>
            <a:r>
              <a:rPr b="0" lang="en-HK" sz="2050" spc="-60" strike="noStrike">
                <a:latin typeface="Cambria"/>
              </a:rPr>
              <a:t> </a:t>
            </a:r>
            <a:r>
              <a:rPr b="0" lang="en-HK" sz="2050" spc="-52" strike="noStrike">
                <a:latin typeface="Cambria"/>
              </a:rPr>
              <a:t>UAT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205" name="object 8"/>
          <p:cNvSpPr/>
          <p:nvPr/>
        </p:nvSpPr>
        <p:spPr>
          <a:xfrm>
            <a:off x="13623120" y="6163200"/>
            <a:ext cx="2579760" cy="188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algn="ctr">
              <a:lnSpc>
                <a:spcPts val="2571"/>
              </a:lnSpc>
              <a:spcBef>
                <a:spcPts val="119"/>
              </a:spcBef>
              <a:buNone/>
            </a:pPr>
            <a:r>
              <a:rPr b="0" lang="en-HK" sz="2200" spc="-1" strike="noStrike">
                <a:latin typeface="Cambria"/>
              </a:rPr>
              <a:t>Phase</a:t>
            </a:r>
            <a:r>
              <a:rPr b="0" lang="en-HK" sz="2200" spc="117" strike="noStrike">
                <a:latin typeface="Cambria"/>
              </a:rPr>
              <a:t> </a:t>
            </a:r>
            <a:r>
              <a:rPr b="0" lang="en-HK" sz="2200" spc="-1" strike="noStrike">
                <a:latin typeface="Cambria"/>
              </a:rPr>
              <a:t>5:</a:t>
            </a:r>
            <a:r>
              <a:rPr b="0" lang="en-HK" sz="2200" spc="-26" strike="noStrike">
                <a:latin typeface="Cambria"/>
              </a:rPr>
              <a:t> </a:t>
            </a:r>
            <a:r>
              <a:rPr b="0" lang="en-HK" sz="2200" spc="-12" strike="noStrike">
                <a:latin typeface="Cambria"/>
              </a:rPr>
              <a:t>Deployment</a:t>
            </a:r>
            <a:endParaRPr b="0" lang="en-HK" sz="2200" spc="-1" strike="noStrike">
              <a:latin typeface="Arial"/>
            </a:endParaRPr>
          </a:p>
          <a:p>
            <a:pPr marL="6840" algn="ctr">
              <a:lnSpc>
                <a:spcPts val="2750"/>
              </a:lnSpc>
              <a:buNone/>
            </a:pPr>
            <a:r>
              <a:rPr b="0" lang="en-HK" sz="2350" spc="-12" strike="noStrike">
                <a:latin typeface="Cambria"/>
              </a:rPr>
              <a:t>(Upcoming)</a:t>
            </a:r>
            <a:endParaRPr b="0" lang="en-HK" sz="2350" spc="-1" strike="noStrike">
              <a:latin typeface="Arial"/>
            </a:endParaRPr>
          </a:p>
          <a:p>
            <a:pPr marL="76680" algn="ctr">
              <a:lnSpc>
                <a:spcPts val="2401"/>
              </a:lnSpc>
              <a:spcBef>
                <a:spcPts val="2061"/>
              </a:spcBef>
              <a:buNone/>
            </a:pPr>
            <a:r>
              <a:rPr b="0" lang="en-HK" sz="2050" spc="-35" strike="noStrike">
                <a:latin typeface="Cambria"/>
              </a:rPr>
              <a:t>Production</a:t>
            </a:r>
            <a:r>
              <a:rPr b="0" lang="en-HK" sz="2050" spc="58" strike="noStrike">
                <a:latin typeface="Cambria"/>
              </a:rPr>
              <a:t> </a:t>
            </a:r>
            <a:r>
              <a:rPr b="0" lang="en-HK" sz="2050" spc="-41" strike="noStrike">
                <a:latin typeface="Cambria"/>
              </a:rPr>
              <a:t>rollout</a:t>
            </a:r>
            <a:r>
              <a:rPr b="0" lang="en-HK" sz="2050" spc="12" strike="noStrike">
                <a:latin typeface="Cambria"/>
              </a:rPr>
              <a:t> </a:t>
            </a:r>
            <a:r>
              <a:rPr b="0" lang="en-HK" sz="2050" spc="-26" strike="noStrike">
                <a:latin typeface="Cambria"/>
              </a:rPr>
              <a:t>and </a:t>
            </a:r>
            <a:r>
              <a:rPr b="0" lang="en-HK" sz="2050" spc="-12" strike="noStrike">
                <a:latin typeface="Cambria"/>
              </a:rPr>
              <a:t>stabilisation</a:t>
            </a:r>
            <a:endParaRPr b="0" lang="en-HK" sz="2050" spc="-1" strike="noStrike">
              <a:latin typeface="Arial"/>
            </a:endParaRPr>
          </a:p>
        </p:txBody>
      </p:sp>
      <p:sp>
        <p:nvSpPr>
          <p:cNvPr id="206" name="object 9"/>
          <p:cNvSpPr/>
          <p:nvPr/>
        </p:nvSpPr>
        <p:spPr>
          <a:xfrm>
            <a:off x="15663960" y="9422280"/>
            <a:ext cx="13176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52" strike="noStrike">
                <a:latin typeface="Cambria"/>
              </a:rPr>
              <a:t>G</a:t>
            </a:r>
            <a:endParaRPr b="0" lang="en-HK" sz="1450" spc="-1" strike="noStrike">
              <a:latin typeface="Arial"/>
            </a:endParaRPr>
          </a:p>
        </p:txBody>
      </p:sp>
      <p:sp>
        <p:nvSpPr>
          <p:cNvPr id="207" name="object 10"/>
          <p:cNvSpPr/>
          <p:nvPr/>
        </p:nvSpPr>
        <p:spPr>
          <a:xfrm>
            <a:off x="16346880" y="9422280"/>
            <a:ext cx="98892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41" strike="noStrike">
                <a:latin typeface="Cambria"/>
              </a:rPr>
              <a:t>NotebaokLM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object 2" descr=""/>
          <p:cNvPicPr/>
          <p:nvPr/>
        </p:nvPicPr>
        <p:blipFill>
          <a:blip r:embed="rId1"/>
          <a:stretch/>
        </p:blipFill>
        <p:spPr>
          <a:xfrm>
            <a:off x="838080" y="6654960"/>
            <a:ext cx="2450880" cy="1904760"/>
          </a:xfrm>
          <a:prstGeom prst="rect">
            <a:avLst/>
          </a:prstGeom>
          <a:ln w="0">
            <a:noFill/>
          </a:ln>
        </p:spPr>
      </p:pic>
      <p:pic>
        <p:nvPicPr>
          <p:cNvPr id="209" name="object 3" descr=""/>
          <p:cNvPicPr/>
          <p:nvPr/>
        </p:nvPicPr>
        <p:blipFill>
          <a:blip r:embed="rId2"/>
          <a:stretch/>
        </p:blipFill>
        <p:spPr>
          <a:xfrm>
            <a:off x="851040" y="3200400"/>
            <a:ext cx="2425320" cy="2260080"/>
          </a:xfrm>
          <a:prstGeom prst="rect">
            <a:avLst/>
          </a:prstGeom>
          <a:ln w="0">
            <a:noFill/>
          </a:ln>
        </p:spPr>
      </p:pic>
      <p:pic>
        <p:nvPicPr>
          <p:cNvPr id="210" name="object 4" descr=""/>
          <p:cNvPicPr/>
          <p:nvPr/>
        </p:nvPicPr>
        <p:blipFill>
          <a:blip r:embed="rId3"/>
          <a:stretch/>
        </p:blipFill>
        <p:spPr>
          <a:xfrm>
            <a:off x="9232920" y="3187800"/>
            <a:ext cx="2463480" cy="2311200"/>
          </a:xfrm>
          <a:prstGeom prst="rect">
            <a:avLst/>
          </a:prstGeom>
          <a:ln w="0">
            <a:noFill/>
          </a:ln>
        </p:spPr>
      </p:pic>
      <p:grpSp>
        <p:nvGrpSpPr>
          <p:cNvPr id="211" name="object 5"/>
          <p:cNvGrpSpPr/>
          <p:nvPr/>
        </p:nvGrpSpPr>
        <p:grpSpPr>
          <a:xfrm>
            <a:off x="9385200" y="6616800"/>
            <a:ext cx="2234880" cy="2031480"/>
            <a:chOff x="9385200" y="6616800"/>
            <a:chExt cx="2234880" cy="2031480"/>
          </a:xfrm>
        </p:grpSpPr>
        <p:sp>
          <p:nvSpPr>
            <p:cNvPr id="212" name="object 6"/>
            <p:cNvSpPr/>
            <p:nvPr/>
          </p:nvSpPr>
          <p:spPr>
            <a:xfrm>
              <a:off x="10756800" y="7529040"/>
              <a:ext cx="372240" cy="360"/>
            </a:xfrm>
            <a:custGeom>
              <a:avLst/>
              <a:gdLst/>
              <a:ahLst/>
              <a:rect l="l" t="t" r="r" b="b"/>
              <a:pathLst>
                <a:path w="372745" h="0">
                  <a:moveTo>
                    <a:pt x="0" y="0"/>
                  </a:moveTo>
                  <a:lnTo>
                    <a:pt x="372533" y="0"/>
                  </a:lnTo>
                </a:path>
              </a:pathLst>
            </a:custGeom>
            <a:noFill/>
            <a:ln w="29633">
              <a:solidFill>
                <a:srgbClr val="6b7c8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3" name="object 7" descr=""/>
            <p:cNvPicPr/>
            <p:nvPr/>
          </p:nvPicPr>
          <p:blipFill>
            <a:blip r:embed="rId4"/>
            <a:stretch/>
          </p:blipFill>
          <p:spPr>
            <a:xfrm>
              <a:off x="9385200" y="6616800"/>
              <a:ext cx="2234880" cy="2031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14" name="object 8" descr=""/>
            <p:cNvPicPr/>
            <p:nvPr/>
          </p:nvPicPr>
          <p:blipFill>
            <a:blip r:embed="rId5"/>
            <a:stretch/>
          </p:blipFill>
          <p:spPr>
            <a:xfrm>
              <a:off x="10630080" y="7810560"/>
              <a:ext cx="748800" cy="596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15" name="object 9" descr=""/>
            <p:cNvPicPr/>
            <p:nvPr/>
          </p:nvPicPr>
          <p:blipFill>
            <a:blip r:embed="rId6"/>
            <a:stretch/>
          </p:blipFill>
          <p:spPr>
            <a:xfrm>
              <a:off x="9613800" y="7213680"/>
              <a:ext cx="888480" cy="1002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94440" y="543240"/>
            <a:ext cx="13403160" cy="1753920"/>
          </a:xfrm>
          <a:prstGeom prst="rect">
            <a:avLst/>
          </a:prstGeom>
          <a:noFill/>
          <a:ln w="0">
            <a:noFill/>
          </a:ln>
        </p:spPr>
        <p:txBody>
          <a:bodyPr lIns="0" rIns="0" tIns="115560" bIns="0" anchor="t">
            <a:noAutofit/>
          </a:bodyPr>
          <a:p>
            <a:pPr marL="12600" indent="7560">
              <a:lnSpc>
                <a:spcPts val="6449"/>
              </a:lnSpc>
              <a:spcBef>
                <a:spcPts val="910"/>
              </a:spcBef>
              <a:buNone/>
              <a:tabLst>
                <a:tab algn="l" pos="0"/>
              </a:tabLst>
            </a:pPr>
            <a:r>
              <a:rPr b="0" lang="en-HK" sz="5950" spc="-316" strike="noStrike">
                <a:solidFill>
                  <a:srgbClr val="2f2f2f"/>
                </a:solidFill>
                <a:latin typeface="Arial MT"/>
              </a:rPr>
              <a:t>We</a:t>
            </a:r>
            <a:r>
              <a:rPr b="0" lang="en-HK" sz="5950" spc="-395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950" spc="-1" strike="noStrike">
                <a:solidFill>
                  <a:srgbClr val="2b2b2b"/>
                </a:solidFill>
                <a:latin typeface="Arial MT"/>
              </a:rPr>
              <a:t>launched</a:t>
            </a:r>
            <a:r>
              <a:rPr b="0" lang="en-HK" sz="5950" spc="-415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950" spc="-1" strike="noStrike">
                <a:solidFill>
                  <a:srgbClr val="2a2a2a"/>
                </a:solidFill>
                <a:latin typeface="Arial MT"/>
              </a:rPr>
              <a:t>Project</a:t>
            </a:r>
            <a:r>
              <a:rPr b="0" lang="en-HK" sz="5950" spc="-406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950" spc="-32" strike="noStrike">
                <a:solidFill>
                  <a:srgbClr val="282828"/>
                </a:solidFill>
                <a:latin typeface="Arial MT"/>
              </a:rPr>
              <a:t>Phoenix</a:t>
            </a:r>
            <a:r>
              <a:rPr b="0" lang="en-HK" sz="5950" spc="-100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950" spc="194" strike="noStrike">
                <a:solidFill>
                  <a:srgbClr val="2d2d2d"/>
                </a:solidFill>
                <a:latin typeface="Arial MT"/>
              </a:rPr>
              <a:t>to</a:t>
            </a:r>
            <a:r>
              <a:rPr b="0" lang="en-HK" sz="5950" spc="-446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950" spc="-21" strike="noStrike">
                <a:solidFill>
                  <a:srgbClr val="2b2b2b"/>
                </a:solidFill>
                <a:latin typeface="Arial MT"/>
              </a:rPr>
              <a:t>address </a:t>
            </a:r>
            <a:r>
              <a:rPr b="0" lang="en-HK" sz="5950" spc="117" strike="noStrike">
                <a:solidFill>
                  <a:srgbClr val="2a2a2a"/>
                </a:solidFill>
                <a:latin typeface="Arial MT"/>
              </a:rPr>
              <a:t>critical</a:t>
            </a:r>
            <a:r>
              <a:rPr b="0" lang="en-HK" sz="5950" spc="-236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950" spc="-1" strike="noStrike">
                <a:solidFill>
                  <a:srgbClr val="2a2a2a"/>
                </a:solidFill>
                <a:latin typeface="Arial MT"/>
              </a:rPr>
              <a:t>system</a:t>
            </a:r>
            <a:r>
              <a:rPr b="0" lang="en-HK" sz="5950" spc="-151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950" spc="49" strike="noStrike">
                <a:solidFill>
                  <a:srgbClr val="2a2a2a"/>
                </a:solidFill>
                <a:latin typeface="Arial MT"/>
              </a:rPr>
              <a:t>limitations.</a:t>
            </a:r>
            <a:endParaRPr b="0" lang="en-HK" sz="5950" spc="-1" strike="noStrike">
              <a:latin typeface="Calibri"/>
            </a:endParaRPr>
          </a:p>
        </p:txBody>
      </p:sp>
      <p:sp>
        <p:nvSpPr>
          <p:cNvPr id="217" name="object 11"/>
          <p:cNvSpPr/>
          <p:nvPr/>
        </p:nvSpPr>
        <p:spPr>
          <a:xfrm>
            <a:off x="3841560" y="3035880"/>
            <a:ext cx="4227480" cy="308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9720" bIns="0" anchor="t">
            <a:spAutoFit/>
          </a:bodyPr>
          <a:p>
            <a:pPr marL="21600">
              <a:lnSpc>
                <a:spcPct val="100000"/>
              </a:lnSpc>
              <a:spcBef>
                <a:spcPts val="1494"/>
              </a:spcBef>
              <a:buNone/>
            </a:pPr>
            <a:r>
              <a:rPr b="0" lang="en-HK" sz="3050" spc="52" strike="noStrike">
                <a:solidFill>
                  <a:srgbClr val="0c2138"/>
                </a:solidFill>
                <a:latin typeface="Cambria"/>
              </a:rPr>
              <a:t>Performance</a:t>
            </a:r>
            <a:r>
              <a:rPr b="0" lang="en-HK" sz="3050" spc="143" strike="noStrike">
                <a:solidFill>
                  <a:srgbClr val="0c2138"/>
                </a:solidFill>
                <a:latin typeface="Cambria"/>
              </a:rPr>
              <a:t> </a:t>
            </a:r>
            <a:r>
              <a:rPr b="0" lang="en-HK" sz="3050" spc="-211" strike="noStrike">
                <a:solidFill>
                  <a:srgbClr val="0a2646"/>
                </a:solidFill>
                <a:latin typeface="Cambria"/>
              </a:rPr>
              <a:t>&amp;</a:t>
            </a:r>
            <a:r>
              <a:rPr b="0" lang="en-HK" sz="3050" spc="9" strike="noStrike">
                <a:solidFill>
                  <a:srgbClr val="0a2646"/>
                </a:solidFill>
                <a:latin typeface="Cambria"/>
              </a:rPr>
              <a:t> </a:t>
            </a:r>
            <a:r>
              <a:rPr b="0" lang="en-HK" sz="3050" spc="-12" strike="noStrike">
                <a:solidFill>
                  <a:srgbClr val="0a213b"/>
                </a:solidFill>
                <a:latin typeface="Cambria"/>
              </a:rPr>
              <a:t>Stability</a:t>
            </a:r>
            <a:endParaRPr b="0" lang="en-HK" sz="3050" spc="-1" strike="noStrike">
              <a:latin typeface="Arial"/>
            </a:endParaRPr>
          </a:p>
          <a:p>
            <a:pPr marL="15120" indent="-3240">
              <a:lnSpc>
                <a:spcPct val="93000"/>
              </a:lnSpc>
              <a:spcBef>
                <a:spcPts val="1414"/>
              </a:spcBef>
              <a:buNone/>
              <a:tabLst>
                <a:tab algn="l" pos="0"/>
              </a:tabLst>
            </a:pPr>
            <a:r>
              <a:rPr b="0" lang="en-HK" sz="2550" spc="-114" strike="noStrike">
                <a:latin typeface="Cambria"/>
              </a:rPr>
              <a:t>Existing</a:t>
            </a:r>
            <a:r>
              <a:rPr b="0" lang="en-HK" sz="2550" spc="117" strike="noStrike">
                <a:latin typeface="Cambria"/>
              </a:rPr>
              <a:t> </a:t>
            </a:r>
            <a:r>
              <a:rPr b="0" lang="en-HK" sz="2550" spc="-151" strike="noStrike">
                <a:latin typeface="Cambria"/>
              </a:rPr>
              <a:t>systems</a:t>
            </a:r>
            <a:r>
              <a:rPr b="0" lang="en-HK" sz="2550" spc="-32" strike="noStrike">
                <a:latin typeface="Cambria"/>
              </a:rPr>
              <a:t> </a:t>
            </a:r>
            <a:r>
              <a:rPr b="0" lang="en-HK" sz="2550" spc="-80" strike="noStrike">
                <a:latin typeface="Cambria"/>
              </a:rPr>
              <a:t>faced</a:t>
            </a:r>
            <a:r>
              <a:rPr b="0" lang="en-HK" sz="2550" spc="-72" strike="noStrike">
                <a:latin typeface="Cambria"/>
              </a:rPr>
              <a:t> </a:t>
            </a:r>
            <a:r>
              <a:rPr b="0" lang="en-HK" sz="2550" spc="-106" strike="noStrike">
                <a:latin typeface="Cambria"/>
              </a:rPr>
              <a:t>significant </a:t>
            </a:r>
            <a:r>
              <a:rPr b="0" lang="en-HK" sz="2500" spc="-106" strike="noStrike">
                <a:latin typeface="Cambria"/>
              </a:rPr>
              <a:t>performance</a:t>
            </a:r>
            <a:r>
              <a:rPr b="0" lang="en-HK" sz="2500" spc="52" strike="noStrike">
                <a:latin typeface="Cambria"/>
              </a:rPr>
              <a:t> </a:t>
            </a:r>
            <a:r>
              <a:rPr b="0" lang="en-HK" sz="2500" spc="-92" strike="noStrike">
                <a:latin typeface="Cambria"/>
              </a:rPr>
              <a:t>challenges</a:t>
            </a:r>
            <a:r>
              <a:rPr b="0" lang="en-HK" sz="2500" spc="-12" strike="noStrike">
                <a:latin typeface="Cambria"/>
              </a:rPr>
              <a:t> </a:t>
            </a:r>
            <a:r>
              <a:rPr b="0" lang="en-HK" sz="2500" spc="-26" strike="noStrike">
                <a:latin typeface="Cambria"/>
              </a:rPr>
              <a:t>and </a:t>
            </a:r>
            <a:r>
              <a:rPr b="0" lang="en-HK" sz="2500" spc="-106" strike="noStrike">
                <a:latin typeface="Cambria"/>
              </a:rPr>
              <a:t>stability</a:t>
            </a:r>
            <a:r>
              <a:rPr b="0" lang="en-HK" sz="2500" spc="-32" strike="noStrike">
                <a:latin typeface="Cambria"/>
              </a:rPr>
              <a:t> </a:t>
            </a:r>
            <a:r>
              <a:rPr b="0" lang="en-HK" sz="2500" spc="-66" strike="noStrike">
                <a:latin typeface="Cambria"/>
              </a:rPr>
              <a:t>issues,</a:t>
            </a:r>
            <a:r>
              <a:rPr b="0" lang="en-HK" sz="2500" spc="-46" strike="noStrike">
                <a:latin typeface="Cambria"/>
              </a:rPr>
              <a:t> </a:t>
            </a:r>
            <a:r>
              <a:rPr b="0" lang="en-HK" sz="2500" spc="-97" strike="noStrike">
                <a:latin typeface="Cambria"/>
              </a:rPr>
              <a:t>impacting</a:t>
            </a:r>
            <a:r>
              <a:rPr b="0" lang="en-HK" sz="2500" spc="18" strike="noStrike">
                <a:latin typeface="Cambria"/>
              </a:rPr>
              <a:t> </a:t>
            </a:r>
            <a:r>
              <a:rPr b="0" lang="en-HK" sz="2500" spc="-12" strike="noStrike">
                <a:latin typeface="Cambria"/>
              </a:rPr>
              <a:t>daily operations.</a:t>
            </a:r>
            <a:endParaRPr b="0" lang="en-HK" sz="2500" spc="-1" strike="noStrike">
              <a:latin typeface="Arial"/>
            </a:endParaRPr>
          </a:p>
        </p:txBody>
      </p:sp>
      <p:sp>
        <p:nvSpPr>
          <p:cNvPr id="218" name="object 12"/>
          <p:cNvSpPr/>
          <p:nvPr/>
        </p:nvSpPr>
        <p:spPr>
          <a:xfrm>
            <a:off x="3838320" y="6351480"/>
            <a:ext cx="3961440" cy="228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3840" bIns="0" anchor="t">
            <a:spAutoFit/>
          </a:bodyPr>
          <a:p>
            <a:pPr marL="17640">
              <a:lnSpc>
                <a:spcPct val="100000"/>
              </a:lnSpc>
              <a:spcBef>
                <a:spcPts val="1684"/>
              </a:spcBef>
              <a:buNone/>
            </a:pPr>
            <a:r>
              <a:rPr b="0" lang="en-HK" sz="3050" spc="-1" strike="noStrike">
                <a:solidFill>
                  <a:srgbClr val="0e2846"/>
                </a:solidFill>
                <a:latin typeface="Arial MT"/>
              </a:rPr>
              <a:t>Scalability</a:t>
            </a:r>
            <a:r>
              <a:rPr b="0" lang="en-HK" sz="3050" spc="372" strike="noStrike">
                <a:solidFill>
                  <a:srgbClr val="0e2846"/>
                </a:solidFill>
                <a:latin typeface="Arial MT"/>
              </a:rPr>
              <a:t> </a:t>
            </a:r>
            <a:r>
              <a:rPr b="0" lang="en-HK" sz="3050" spc="-12" strike="noStrike">
                <a:solidFill>
                  <a:srgbClr val="08213b"/>
                </a:solidFill>
                <a:latin typeface="Arial MT"/>
              </a:rPr>
              <a:t>Ceiling</a:t>
            </a:r>
            <a:endParaRPr b="0" lang="en-HK" sz="3050" spc="-1" strike="noStrike">
              <a:latin typeface="Arial"/>
            </a:endParaRPr>
          </a:p>
          <a:p>
            <a:pPr marL="22320" indent="-10080">
              <a:lnSpc>
                <a:spcPts val="2801"/>
              </a:lnSpc>
              <a:spcBef>
                <a:spcPts val="1451"/>
              </a:spcBef>
              <a:buNone/>
              <a:tabLst>
                <a:tab algn="l" pos="0"/>
              </a:tabLst>
            </a:pPr>
            <a:r>
              <a:rPr b="0" lang="en-HK" sz="2400" spc="-1" strike="noStrike">
                <a:latin typeface="Cambria"/>
              </a:rPr>
              <a:t>The</a:t>
            </a:r>
            <a:r>
              <a:rPr b="0" lang="en-HK" sz="2400" spc="-111" strike="noStrike">
                <a:latin typeface="Cambria"/>
              </a:rPr>
              <a:t> </a:t>
            </a:r>
            <a:r>
              <a:rPr b="0" lang="en-HK" sz="2400" spc="-55" strike="noStrike">
                <a:latin typeface="Cambria"/>
              </a:rPr>
              <a:t>previous</a:t>
            </a:r>
            <a:r>
              <a:rPr b="0" lang="en-HK" sz="2400" spc="-12" strike="noStrike">
                <a:latin typeface="Cambria"/>
              </a:rPr>
              <a:t> architecture </a:t>
            </a:r>
            <a:r>
              <a:rPr b="0" lang="en-HK" sz="2400" spc="-41" strike="noStrike">
                <a:latin typeface="Cambria"/>
              </a:rPr>
              <a:t>restricted</a:t>
            </a:r>
            <a:r>
              <a:rPr b="0" lang="en-HK" sz="2400" spc="-92" strike="noStrike">
                <a:latin typeface="Cambria"/>
              </a:rPr>
              <a:t> </a:t>
            </a:r>
            <a:r>
              <a:rPr b="0" lang="en-HK" sz="2400" spc="-46" strike="noStrike">
                <a:latin typeface="Cambria"/>
              </a:rPr>
              <a:t>our</a:t>
            </a:r>
            <a:r>
              <a:rPr b="0" lang="en-HK" sz="2400" spc="-92" strike="noStrike">
                <a:latin typeface="Cambria"/>
              </a:rPr>
              <a:t> </a:t>
            </a:r>
            <a:r>
              <a:rPr b="0" lang="en-HK" sz="2400" spc="-32" strike="noStrike">
                <a:latin typeface="Cambria"/>
              </a:rPr>
              <a:t>ability</a:t>
            </a:r>
            <a:r>
              <a:rPr b="0" lang="en-HK" sz="2400" spc="-26" strike="noStrike">
                <a:latin typeface="Cambria"/>
              </a:rPr>
              <a:t> </a:t>
            </a:r>
            <a:r>
              <a:rPr b="0" lang="en-HK" sz="2400" spc="-41" strike="noStrike">
                <a:latin typeface="Cambria"/>
              </a:rPr>
              <a:t>to</a:t>
            </a:r>
            <a:r>
              <a:rPr b="0" lang="en-HK" sz="2400" spc="-126" strike="noStrike">
                <a:latin typeface="Cambria"/>
              </a:rPr>
              <a:t> </a:t>
            </a:r>
            <a:r>
              <a:rPr b="0" lang="en-HK" sz="2400" spc="-66" strike="noStrike">
                <a:latin typeface="Cambria"/>
              </a:rPr>
              <a:t>support </a:t>
            </a:r>
            <a:r>
              <a:rPr b="0" lang="en-HK" sz="2500" spc="-100" strike="noStrike">
                <a:latin typeface="Cambria"/>
              </a:rPr>
              <a:t>future</a:t>
            </a:r>
            <a:r>
              <a:rPr b="0" lang="en-HK" sz="2500" spc="-15" strike="noStrike">
                <a:latin typeface="Cambria"/>
              </a:rPr>
              <a:t> </a:t>
            </a:r>
            <a:r>
              <a:rPr b="0" lang="en-HK" sz="2500" spc="-97" strike="noStrike">
                <a:latin typeface="Cambria"/>
              </a:rPr>
              <a:t>business</a:t>
            </a:r>
            <a:r>
              <a:rPr b="0" lang="en-HK" sz="2500" spc="-12" strike="noStrike">
                <a:latin typeface="Cambria"/>
              </a:rPr>
              <a:t> growth.</a:t>
            </a:r>
            <a:endParaRPr b="0" lang="en-HK" sz="2500" spc="-1" strike="noStrike">
              <a:latin typeface="Arial"/>
            </a:endParaRPr>
          </a:p>
        </p:txBody>
      </p:sp>
      <p:sp>
        <p:nvSpPr>
          <p:cNvPr id="219" name="object 13"/>
          <p:cNvSpPr/>
          <p:nvPr/>
        </p:nvSpPr>
        <p:spPr>
          <a:xfrm>
            <a:off x="12186000" y="3020040"/>
            <a:ext cx="4352400" cy="22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5920" bIns="0" anchor="t">
            <a:spAutoFit/>
          </a:bodyPr>
          <a:p>
            <a:pPr marL="21600">
              <a:lnSpc>
                <a:spcPct val="100000"/>
              </a:lnSpc>
              <a:spcBef>
                <a:spcPts val="1621"/>
              </a:spcBef>
              <a:buNone/>
            </a:pPr>
            <a:r>
              <a:rPr b="0" lang="en-HK" sz="3050" spc="-1" strike="noStrike">
                <a:solidFill>
                  <a:srgbClr val="052344"/>
                </a:solidFill>
                <a:latin typeface="Cambria"/>
              </a:rPr>
              <a:t>Manual</a:t>
            </a:r>
            <a:r>
              <a:rPr b="0" lang="en-HK" sz="3050" spc="392" strike="noStrike">
                <a:solidFill>
                  <a:srgbClr val="052344"/>
                </a:solidFill>
                <a:latin typeface="Cambria"/>
              </a:rPr>
              <a:t> </a:t>
            </a:r>
            <a:r>
              <a:rPr b="0" lang="en-HK" sz="3050" spc="123" strike="noStrike">
                <a:solidFill>
                  <a:srgbClr val="0a2644"/>
                </a:solidFill>
                <a:latin typeface="Cambria"/>
              </a:rPr>
              <a:t>Processes</a:t>
            </a:r>
            <a:endParaRPr b="0" lang="en-HK" sz="3050" spc="-1" strike="noStrike">
              <a:latin typeface="Arial"/>
            </a:endParaRPr>
          </a:p>
          <a:p>
            <a:pPr marL="14760" indent="-2520">
              <a:lnSpc>
                <a:spcPct val="93000"/>
              </a:lnSpc>
              <a:spcBef>
                <a:spcPts val="1446"/>
              </a:spcBef>
              <a:buNone/>
              <a:tabLst>
                <a:tab algn="l" pos="0"/>
              </a:tabLst>
            </a:pPr>
            <a:r>
              <a:rPr b="0" lang="en-HK" sz="2500" spc="-35" strike="noStrike">
                <a:latin typeface="Cambria"/>
              </a:rPr>
              <a:t>High</a:t>
            </a:r>
            <a:r>
              <a:rPr b="0" lang="en-HK" sz="2500" spc="-80" strike="noStrike">
                <a:latin typeface="Cambria"/>
              </a:rPr>
              <a:t> </a:t>
            </a:r>
            <a:r>
              <a:rPr b="0" lang="en-HK" sz="2500" spc="-100" strike="noStrike">
                <a:latin typeface="Cambria"/>
              </a:rPr>
              <a:t>levels</a:t>
            </a:r>
            <a:r>
              <a:rPr b="0" lang="en-HK" sz="2500" spc="-26" strike="noStrike">
                <a:latin typeface="Cambria"/>
              </a:rPr>
              <a:t> </a:t>
            </a:r>
            <a:r>
              <a:rPr b="0" lang="en-HK" sz="2500" spc="-41" strike="noStrike">
                <a:latin typeface="Cambria"/>
              </a:rPr>
              <a:t>of</a:t>
            </a:r>
            <a:r>
              <a:rPr b="0" lang="en-HK" sz="2500" spc="-165" strike="noStrike">
                <a:latin typeface="Cambria"/>
              </a:rPr>
              <a:t> </a:t>
            </a:r>
            <a:r>
              <a:rPr b="0" lang="en-HK" sz="2500" spc="-86" strike="noStrike">
                <a:latin typeface="Cambria"/>
              </a:rPr>
              <a:t>manual</a:t>
            </a:r>
            <a:r>
              <a:rPr b="0" lang="en-HK" sz="2500" spc="-15" strike="noStrike">
                <a:latin typeface="Cambria"/>
              </a:rPr>
              <a:t> </a:t>
            </a:r>
            <a:r>
              <a:rPr b="0" lang="en-HK" sz="2500" spc="-106" strike="noStrike">
                <a:latin typeface="Cambria"/>
              </a:rPr>
              <a:t>intervention </a:t>
            </a:r>
            <a:r>
              <a:rPr b="0" lang="en-HK" sz="2550" spc="-111" strike="noStrike">
                <a:latin typeface="Cambria"/>
              </a:rPr>
              <a:t>caused</a:t>
            </a:r>
            <a:r>
              <a:rPr b="0" lang="en-HK" sz="2550" spc="-120" strike="noStrike">
                <a:latin typeface="Cambria"/>
              </a:rPr>
              <a:t> </a:t>
            </a:r>
            <a:r>
              <a:rPr b="0" lang="en-HK" sz="2550" spc="-131" strike="noStrike">
                <a:latin typeface="Cambria"/>
              </a:rPr>
              <a:t>operational</a:t>
            </a:r>
            <a:r>
              <a:rPr b="0" lang="en-HK" sz="2550" spc="77" strike="noStrike">
                <a:latin typeface="Cambria"/>
              </a:rPr>
              <a:t> </a:t>
            </a:r>
            <a:r>
              <a:rPr b="0" lang="en-HK" sz="2550" spc="-131" strike="noStrike">
                <a:latin typeface="Cambria"/>
              </a:rPr>
              <a:t>delays</a:t>
            </a:r>
            <a:r>
              <a:rPr b="0" lang="en-HK" sz="2550" spc="-26" strike="noStrike">
                <a:latin typeface="Cambria"/>
              </a:rPr>
              <a:t> and </a:t>
            </a:r>
            <a:r>
              <a:rPr b="0" lang="en-HK" sz="2400" spc="-32" strike="noStrike">
                <a:latin typeface="Cambria"/>
              </a:rPr>
              <a:t>increased</a:t>
            </a:r>
            <a:r>
              <a:rPr b="0" lang="en-HK" sz="2400" spc="-72" strike="noStrike">
                <a:latin typeface="Cambria"/>
              </a:rPr>
              <a:t> </a:t>
            </a:r>
            <a:r>
              <a:rPr b="0" lang="en-HK" sz="2400" spc="-12" strike="noStrike">
                <a:latin typeface="Cambria"/>
              </a:rPr>
              <a:t>effort.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220" name="object 14"/>
          <p:cNvSpPr/>
          <p:nvPr/>
        </p:nvSpPr>
        <p:spPr>
          <a:xfrm>
            <a:off x="12186000" y="6351480"/>
            <a:ext cx="4363200" cy="228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3840" bIns="0" anchor="t">
            <a:spAutoFit/>
          </a:bodyPr>
          <a:p>
            <a:pPr marL="20880">
              <a:lnSpc>
                <a:spcPct val="100000"/>
              </a:lnSpc>
              <a:spcBef>
                <a:spcPts val="1684"/>
              </a:spcBef>
              <a:buNone/>
            </a:pPr>
            <a:r>
              <a:rPr b="0" lang="en-HK" sz="3050" spc="69" strike="noStrike">
                <a:solidFill>
                  <a:srgbClr val="0f2a49"/>
                </a:solidFill>
                <a:latin typeface="Cambria"/>
              </a:rPr>
              <a:t>Lack</a:t>
            </a:r>
            <a:r>
              <a:rPr b="0" lang="en-HK" sz="3050" spc="83" strike="noStrike">
                <a:solidFill>
                  <a:srgbClr val="0f2a49"/>
                </a:solidFill>
                <a:latin typeface="Cambria"/>
              </a:rPr>
              <a:t> </a:t>
            </a:r>
            <a:r>
              <a:rPr b="0" lang="en-HK" sz="3050" spc="-1" strike="noStrike">
                <a:solidFill>
                  <a:srgbClr val="08233d"/>
                </a:solidFill>
                <a:latin typeface="Cambria"/>
              </a:rPr>
              <a:t>of</a:t>
            </a:r>
            <a:r>
              <a:rPr b="0" lang="en-HK" sz="3050" spc="259" strike="noStrike">
                <a:solidFill>
                  <a:srgbClr val="08233d"/>
                </a:solidFill>
                <a:latin typeface="Cambria"/>
              </a:rPr>
              <a:t> </a:t>
            </a:r>
            <a:r>
              <a:rPr b="0" lang="en-HK" sz="3050" spc="-12" strike="noStrike">
                <a:solidFill>
                  <a:srgbClr val="08284f"/>
                </a:solidFill>
                <a:latin typeface="Cambria"/>
              </a:rPr>
              <a:t>Visibility</a:t>
            </a:r>
            <a:endParaRPr b="0" lang="en-HK" sz="3050" spc="-1" strike="noStrike">
              <a:latin typeface="Arial"/>
            </a:endParaRPr>
          </a:p>
          <a:p>
            <a:pPr marL="12600" indent="1440">
              <a:lnSpc>
                <a:spcPts val="2801"/>
              </a:lnSpc>
              <a:spcBef>
                <a:spcPts val="1451"/>
              </a:spcBef>
              <a:buNone/>
              <a:tabLst>
                <a:tab algn="l" pos="0"/>
              </a:tabLst>
            </a:pPr>
            <a:r>
              <a:rPr b="0" lang="en-HK" sz="2400" spc="-46" strike="noStrike">
                <a:latin typeface="Cambria"/>
              </a:rPr>
              <a:t>Stakeholders</a:t>
            </a:r>
            <a:r>
              <a:rPr b="0" lang="en-HK" sz="2400" spc="9" strike="noStrike">
                <a:latin typeface="Cambria"/>
              </a:rPr>
              <a:t> </a:t>
            </a:r>
            <a:r>
              <a:rPr b="0" lang="en-HK" sz="2400" spc="-55" strike="noStrike">
                <a:latin typeface="Cambria"/>
              </a:rPr>
              <a:t>required</a:t>
            </a:r>
            <a:r>
              <a:rPr b="0" lang="en-HK" sz="2400" spc="-66" strike="noStrike">
                <a:latin typeface="Cambria"/>
              </a:rPr>
              <a:t> </a:t>
            </a:r>
            <a:r>
              <a:rPr b="0" lang="en-HK" sz="2400" spc="-12" strike="noStrike">
                <a:latin typeface="Cambria"/>
              </a:rPr>
              <a:t>better </a:t>
            </a:r>
            <a:r>
              <a:rPr b="0" lang="en-HK" sz="2550" spc="-106" strike="noStrike">
                <a:latin typeface="Cambria"/>
              </a:rPr>
              <a:t>visibility</a:t>
            </a:r>
            <a:r>
              <a:rPr b="0" lang="en-HK" sz="2550" spc="-1" strike="noStrike">
                <a:latin typeface="Cambria"/>
              </a:rPr>
              <a:t> </a:t>
            </a:r>
            <a:r>
              <a:rPr b="0" lang="en-HK" sz="2550" spc="-145" strike="noStrike">
                <a:latin typeface="Cambria"/>
              </a:rPr>
              <a:t>and</a:t>
            </a:r>
            <a:r>
              <a:rPr b="0" lang="en-HK" sz="2550" spc="-66" strike="noStrike">
                <a:latin typeface="Cambria"/>
              </a:rPr>
              <a:t> </a:t>
            </a:r>
            <a:r>
              <a:rPr b="0" lang="en-HK" sz="2550" spc="-151" strike="noStrike">
                <a:latin typeface="Cambria"/>
              </a:rPr>
              <a:t>reporting</a:t>
            </a:r>
            <a:r>
              <a:rPr b="0" lang="en-HK" sz="2550" spc="52" strike="noStrike">
                <a:latin typeface="Cambria"/>
              </a:rPr>
              <a:t> </a:t>
            </a:r>
            <a:r>
              <a:rPr b="0" lang="en-HK" sz="2550" spc="-100" strike="noStrike">
                <a:latin typeface="Cambria"/>
              </a:rPr>
              <a:t>capabilities </a:t>
            </a:r>
            <a:r>
              <a:rPr b="0" lang="en-HK" sz="2550" spc="-66" strike="noStrike">
                <a:latin typeface="Cambria"/>
              </a:rPr>
              <a:t>to</a:t>
            </a:r>
            <a:r>
              <a:rPr b="0" lang="en-HK" sz="2550" spc="-140" strike="noStrike">
                <a:latin typeface="Cambria"/>
              </a:rPr>
              <a:t> </a:t>
            </a:r>
            <a:r>
              <a:rPr b="0" lang="en-HK" sz="2550" spc="-160" strike="noStrike">
                <a:latin typeface="Cambria"/>
              </a:rPr>
              <a:t>make</a:t>
            </a:r>
            <a:r>
              <a:rPr b="0" lang="en-HK" sz="2550" spc="-41" strike="noStrike">
                <a:latin typeface="Cambria"/>
              </a:rPr>
              <a:t> </a:t>
            </a:r>
            <a:r>
              <a:rPr b="0" lang="en-HK" sz="2550" spc="-140" strike="noStrike">
                <a:latin typeface="Cambria"/>
              </a:rPr>
              <a:t>informed</a:t>
            </a:r>
            <a:r>
              <a:rPr b="0" lang="en-HK" sz="2550" spc="72" strike="noStrike">
                <a:latin typeface="Cambria"/>
              </a:rPr>
              <a:t> </a:t>
            </a:r>
            <a:r>
              <a:rPr b="0" lang="en-HK" sz="2550" spc="-12" strike="noStrike">
                <a:latin typeface="Cambria"/>
              </a:rPr>
              <a:t>decisions.</a:t>
            </a:r>
            <a:endParaRPr b="0" lang="en-HK" sz="25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object 2" descr=""/>
          <p:cNvPicPr/>
          <p:nvPr/>
        </p:nvPicPr>
        <p:blipFill>
          <a:blip r:embed="rId1"/>
          <a:stretch/>
        </p:blipFill>
        <p:spPr>
          <a:xfrm>
            <a:off x="1168560" y="7950240"/>
            <a:ext cx="901440" cy="888480"/>
          </a:xfrm>
          <a:prstGeom prst="rect">
            <a:avLst/>
          </a:prstGeom>
          <a:ln w="0">
            <a:noFill/>
          </a:ln>
        </p:spPr>
      </p:pic>
      <p:pic>
        <p:nvPicPr>
          <p:cNvPr id="222" name="object 3" descr=""/>
          <p:cNvPicPr/>
          <p:nvPr/>
        </p:nvPicPr>
        <p:blipFill>
          <a:blip r:embed="rId2"/>
          <a:stretch/>
        </p:blipFill>
        <p:spPr>
          <a:xfrm>
            <a:off x="1168560" y="6730920"/>
            <a:ext cx="901440" cy="888480"/>
          </a:xfrm>
          <a:prstGeom prst="rect">
            <a:avLst/>
          </a:prstGeom>
          <a:ln w="0">
            <a:noFill/>
          </a:ln>
        </p:spPr>
      </p:pic>
      <p:pic>
        <p:nvPicPr>
          <p:cNvPr id="223" name="object 4" descr=""/>
          <p:cNvPicPr/>
          <p:nvPr/>
        </p:nvPicPr>
        <p:blipFill>
          <a:blip r:embed="rId3"/>
          <a:stretch/>
        </p:blipFill>
        <p:spPr>
          <a:xfrm>
            <a:off x="1168560" y="5511960"/>
            <a:ext cx="901440" cy="888480"/>
          </a:xfrm>
          <a:prstGeom prst="rect">
            <a:avLst/>
          </a:prstGeom>
          <a:ln w="0">
            <a:noFill/>
          </a:ln>
        </p:spPr>
      </p:pic>
      <p:pic>
        <p:nvPicPr>
          <p:cNvPr id="224" name="object 5" descr=""/>
          <p:cNvPicPr/>
          <p:nvPr/>
        </p:nvPicPr>
        <p:blipFill>
          <a:blip r:embed="rId4"/>
          <a:stretch/>
        </p:blipFill>
        <p:spPr>
          <a:xfrm>
            <a:off x="1168560" y="4292640"/>
            <a:ext cx="901440" cy="888480"/>
          </a:xfrm>
          <a:prstGeom prst="rect">
            <a:avLst/>
          </a:prstGeom>
          <a:ln w="0">
            <a:noFill/>
          </a:ln>
        </p:spPr>
      </p:pic>
      <p:pic>
        <p:nvPicPr>
          <p:cNvPr id="225" name="object 6" descr=""/>
          <p:cNvPicPr/>
          <p:nvPr/>
        </p:nvPicPr>
        <p:blipFill>
          <a:blip r:embed="rId5"/>
          <a:stretch/>
        </p:blipFill>
        <p:spPr>
          <a:xfrm>
            <a:off x="1168560" y="3060720"/>
            <a:ext cx="901440" cy="888480"/>
          </a:xfrm>
          <a:prstGeom prst="rect">
            <a:avLst/>
          </a:prstGeom>
          <a:ln w="0">
            <a:noFill/>
          </a:ln>
        </p:spPr>
      </p:pic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967680" y="788760"/>
            <a:ext cx="16716600" cy="2865600"/>
          </a:xfrm>
          <a:prstGeom prst="rect">
            <a:avLst/>
          </a:prstGeom>
          <a:noFill/>
          <a:ln w="0">
            <a:noFill/>
          </a:ln>
        </p:spPr>
        <p:txBody>
          <a:bodyPr lIns="0" rIns="0" tIns="312120" bIns="0" anchor="t">
            <a:noAutofit/>
          </a:bodyPr>
          <a:p>
            <a:pPr marL="341640" indent="-5760">
              <a:lnSpc>
                <a:spcPts val="6701"/>
              </a:lnSpc>
              <a:spcBef>
                <a:spcPts val="1060"/>
              </a:spcBef>
              <a:buNone/>
              <a:tabLst>
                <a:tab algn="l" pos="0"/>
              </a:tabLst>
            </a:pPr>
            <a:r>
              <a:rPr b="0" lang="en-HK" sz="6300" spc="-12" strike="noStrike">
                <a:solidFill>
                  <a:srgbClr val="000000"/>
                </a:solidFill>
                <a:latin typeface="Cambria"/>
              </a:rPr>
              <a:t>Q3</a:t>
            </a:r>
            <a:r>
              <a:rPr b="0" lang="en-HK" sz="6300" spc="-60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2" strike="noStrike">
                <a:solidFill>
                  <a:srgbClr val="000000"/>
                </a:solidFill>
                <a:latin typeface="Cambria"/>
              </a:rPr>
              <a:t>Milestones</a:t>
            </a:r>
            <a:r>
              <a:rPr b="0" lang="en-HK" sz="6300" spc="-26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80" strike="noStrike">
                <a:solidFill>
                  <a:srgbClr val="000000"/>
                </a:solidFill>
                <a:latin typeface="Cambria"/>
              </a:rPr>
              <a:t>have</a:t>
            </a:r>
            <a:r>
              <a:rPr b="0" lang="en-HK" sz="6300" spc="-27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" strike="noStrike">
                <a:solidFill>
                  <a:srgbClr val="000000"/>
                </a:solidFill>
                <a:latin typeface="Cambria"/>
              </a:rPr>
              <a:t>been</a:t>
            </a:r>
            <a:r>
              <a:rPr b="0" lang="en-HK" sz="6300" spc="-31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2" strike="noStrike">
                <a:solidFill>
                  <a:srgbClr val="000000"/>
                </a:solidFill>
                <a:latin typeface="Cambria"/>
              </a:rPr>
              <a:t>delivered, </a:t>
            </a:r>
            <a:r>
              <a:rPr b="0" lang="en-HK" sz="6300" spc="-21" strike="noStrike">
                <a:solidFill>
                  <a:srgbClr val="000000"/>
                </a:solidFill>
                <a:latin typeface="Cambria"/>
              </a:rPr>
              <a:t>completing</a:t>
            </a:r>
            <a:r>
              <a:rPr b="0" lang="en-HK" sz="6300" spc="-33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0" lang="en-HK" sz="6300" spc="-34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" strike="noStrike">
                <a:solidFill>
                  <a:srgbClr val="000000"/>
                </a:solidFill>
                <a:latin typeface="Cambria"/>
              </a:rPr>
              <a:t>core</a:t>
            </a:r>
            <a:r>
              <a:rPr b="0" lang="en-HK" sz="6300" spc="-350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86" strike="noStrike">
                <a:solidFill>
                  <a:srgbClr val="000000"/>
                </a:solidFill>
                <a:latin typeface="Cambria"/>
              </a:rPr>
              <a:t>development</a:t>
            </a:r>
            <a:r>
              <a:rPr b="0" lang="en-HK" sz="6300" spc="-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0" lang="en-HK" sz="6300" spc="-12" strike="noStrike">
                <a:solidFill>
                  <a:srgbClr val="000000"/>
                </a:solidFill>
                <a:latin typeface="Cambria"/>
              </a:rPr>
              <a:t>phase.</a:t>
            </a:r>
            <a:endParaRPr b="0" lang="en-HK" sz="6300" spc="-1" strike="noStrike">
              <a:latin typeface="Calibri"/>
            </a:endParaRPr>
          </a:p>
        </p:txBody>
      </p:sp>
      <p:sp>
        <p:nvSpPr>
          <p:cNvPr id="227" name="object 8"/>
          <p:cNvSpPr/>
          <p:nvPr/>
        </p:nvSpPr>
        <p:spPr>
          <a:xfrm>
            <a:off x="2375640" y="2973960"/>
            <a:ext cx="14096520" cy="58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29880">
              <a:lnSpc>
                <a:spcPts val="3756"/>
              </a:lnSpc>
              <a:spcBef>
                <a:spcPts val="130"/>
              </a:spcBef>
              <a:buNone/>
            </a:pPr>
            <a:r>
              <a:rPr b="0" lang="en-HK" sz="3300" spc="52" strike="noStrike">
                <a:latin typeface="Times New Roman"/>
              </a:rPr>
              <a:t>Requirements</a:t>
            </a:r>
            <a:r>
              <a:rPr b="0" lang="en-HK" sz="3300" spc="437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Finalised:</a:t>
            </a:r>
            <a:r>
              <a:rPr b="0" lang="en-HK" sz="3300" spc="239" strike="noStrike">
                <a:latin typeface="Times New Roman"/>
              </a:rPr>
              <a:t> </a:t>
            </a:r>
            <a:r>
              <a:rPr b="0" lang="en-HK" sz="3300" spc="-191" strike="noStrike">
                <a:latin typeface="Times New Roman"/>
              </a:rPr>
              <a:t>All</a:t>
            </a:r>
            <a:r>
              <a:rPr b="0" lang="en-HK" sz="3300" spc="259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requirements</a:t>
            </a:r>
            <a:r>
              <a:rPr b="0" lang="en-HK" sz="3300" spc="369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gathered,</a:t>
            </a:r>
            <a:r>
              <a:rPr b="0" lang="en-HK" sz="3300" spc="313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documented,</a:t>
            </a:r>
            <a:r>
              <a:rPr b="0" lang="en-HK" sz="3300" spc="639" strike="noStrike">
                <a:latin typeface="Times New Roman"/>
              </a:rPr>
              <a:t> </a:t>
            </a:r>
            <a:r>
              <a:rPr b="0" lang="en-HK" sz="3300" spc="-26" strike="noStrike">
                <a:latin typeface="Times New Roman"/>
              </a:rPr>
              <a:t>and</a:t>
            </a:r>
            <a:endParaRPr b="0" lang="en-HK" sz="3300" spc="-1" strike="noStrike">
              <a:latin typeface="Arial"/>
            </a:endParaRPr>
          </a:p>
          <a:p>
            <a:pPr marL="22320">
              <a:lnSpc>
                <a:spcPts val="3696"/>
              </a:lnSpc>
              <a:buNone/>
            </a:pPr>
            <a:r>
              <a:rPr b="0" lang="en-HK" sz="3250" spc="-1" strike="noStrike">
                <a:latin typeface="Times New Roman"/>
              </a:rPr>
              <a:t>approved</a:t>
            </a:r>
            <a:r>
              <a:rPr b="0" lang="en-HK" sz="3250" spc="299" strike="noStrike">
                <a:latin typeface="Times New Roman"/>
              </a:rPr>
              <a:t> </a:t>
            </a:r>
            <a:r>
              <a:rPr b="0" lang="en-HK" sz="3250" spc="-52" strike="noStrike">
                <a:latin typeface="Times New Roman"/>
              </a:rPr>
              <a:t>by</a:t>
            </a:r>
            <a:r>
              <a:rPr b="0" lang="en-HK" sz="3250" spc="-80" strike="noStrike">
                <a:latin typeface="Times New Roman"/>
              </a:rPr>
              <a:t> </a:t>
            </a:r>
            <a:r>
              <a:rPr b="0" lang="en-HK" sz="3250" spc="-12" strike="noStrike">
                <a:latin typeface="Times New Roman"/>
              </a:rPr>
              <a:t>stakeholders.</a:t>
            </a:r>
            <a:endParaRPr b="0" lang="en-HK" sz="3250" spc="-1" strike="noStrike">
              <a:latin typeface="Arial"/>
            </a:endParaRPr>
          </a:p>
          <a:p>
            <a:pPr marL="17280" indent="5040">
              <a:lnSpc>
                <a:spcPts val="3501"/>
              </a:lnSpc>
              <a:spcBef>
                <a:spcPts val="2650"/>
              </a:spcBef>
              <a:buNone/>
              <a:tabLst>
                <a:tab algn="l" pos="0"/>
              </a:tabLst>
            </a:pPr>
            <a:r>
              <a:rPr b="0" lang="en-HK" sz="3300" spc="-32" strike="noStrike">
                <a:latin typeface="Cambria"/>
              </a:rPr>
              <a:t>Architecture</a:t>
            </a:r>
            <a:r>
              <a:rPr b="0" lang="en-HK" sz="3300" spc="-35" strike="noStrike">
                <a:latin typeface="Cambria"/>
              </a:rPr>
              <a:t> </a:t>
            </a:r>
            <a:r>
              <a:rPr b="0" lang="en-HK" sz="3300" spc="-12" strike="noStrike">
                <a:latin typeface="Cambria"/>
              </a:rPr>
              <a:t>Signed-</a:t>
            </a:r>
            <a:r>
              <a:rPr b="0" lang="en-HK" sz="3300" spc="-1" strike="noStrike">
                <a:latin typeface="Cambria"/>
              </a:rPr>
              <a:t>Off:</a:t>
            </a:r>
            <a:r>
              <a:rPr b="0" lang="en-HK" sz="3300" spc="-151" strike="noStrike">
                <a:latin typeface="Cambria"/>
              </a:rPr>
              <a:t> </a:t>
            </a:r>
            <a:r>
              <a:rPr b="0" lang="en-HK" sz="3300" spc="-106" strike="noStrike">
                <a:latin typeface="Cambria"/>
              </a:rPr>
              <a:t>System</a:t>
            </a:r>
            <a:r>
              <a:rPr b="0" lang="en-HK" sz="3300" spc="-32" strike="noStrike">
                <a:latin typeface="Cambria"/>
              </a:rPr>
              <a:t> </a:t>
            </a:r>
            <a:r>
              <a:rPr b="0" lang="en-HK" sz="3300" spc="-86" strike="noStrike">
                <a:latin typeface="Cambria"/>
              </a:rPr>
              <a:t>architecture</a:t>
            </a:r>
            <a:r>
              <a:rPr b="0" lang="en-HK" sz="3300" spc="49" strike="noStrike">
                <a:latin typeface="Cambria"/>
              </a:rPr>
              <a:t> </a:t>
            </a:r>
            <a:r>
              <a:rPr b="0" lang="en-HK" sz="3300" spc="-41" strike="noStrike">
                <a:latin typeface="Cambria"/>
              </a:rPr>
              <a:t>and</a:t>
            </a:r>
            <a:r>
              <a:rPr b="0" lang="en-HK" sz="3300" spc="-140" strike="noStrike">
                <a:latin typeface="Cambria"/>
              </a:rPr>
              <a:t> </a:t>
            </a:r>
            <a:r>
              <a:rPr b="0" lang="en-HK" sz="3300" spc="-66" strike="noStrike">
                <a:latin typeface="Cambria"/>
              </a:rPr>
              <a:t>design</a:t>
            </a:r>
            <a:r>
              <a:rPr b="0" lang="en-HK" sz="3300" spc="-55" strike="noStrike">
                <a:latin typeface="Cambria"/>
              </a:rPr>
              <a:t> </a:t>
            </a:r>
            <a:r>
              <a:rPr b="0" lang="en-HK" sz="3300" spc="-137" strike="noStrike">
                <a:latin typeface="Cambria"/>
              </a:rPr>
              <a:t>reviewed</a:t>
            </a:r>
            <a:r>
              <a:rPr b="0" lang="en-HK" sz="3300" spc="18" strike="noStrike">
                <a:latin typeface="Cambria"/>
              </a:rPr>
              <a:t> </a:t>
            </a:r>
            <a:r>
              <a:rPr b="0" lang="en-HK" sz="3300" spc="-26" strike="noStrike">
                <a:latin typeface="Cambria"/>
              </a:rPr>
              <a:t>and </a:t>
            </a:r>
            <a:r>
              <a:rPr b="0" lang="en-HK" sz="3300" spc="-100" strike="noStrike">
                <a:latin typeface="Cambria"/>
              </a:rPr>
              <a:t>signed-</a:t>
            </a:r>
            <a:r>
              <a:rPr b="0" lang="en-HK" sz="3300" spc="-21" strike="noStrike">
                <a:latin typeface="Cambria"/>
              </a:rPr>
              <a:t>off.</a:t>
            </a:r>
            <a:endParaRPr b="0" lang="en-HK" sz="3300" spc="-1" strike="noStrike">
              <a:latin typeface="Arial"/>
            </a:endParaRPr>
          </a:p>
          <a:p>
            <a:pPr marL="24840" indent="-3240">
              <a:lnSpc>
                <a:spcPts val="3501"/>
              </a:lnSpc>
              <a:spcBef>
                <a:spcPts val="2599"/>
              </a:spcBef>
              <a:buNone/>
              <a:tabLst>
                <a:tab algn="l" pos="0"/>
              </a:tabLst>
            </a:pPr>
            <a:r>
              <a:rPr b="0" lang="en-HK" sz="3300" spc="-1" strike="noStrike">
                <a:latin typeface="Times New Roman"/>
              </a:rPr>
              <a:t>Core</a:t>
            </a:r>
            <a:r>
              <a:rPr b="0" lang="en-HK" sz="3300" spc="-157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Modules</a:t>
            </a:r>
            <a:r>
              <a:rPr b="0" lang="en-HK" sz="3300" spc="-75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Developed:</a:t>
            </a:r>
            <a:r>
              <a:rPr b="0" lang="en-HK" sz="3300" spc="134" strike="noStrike">
                <a:latin typeface="Times New Roman"/>
              </a:rPr>
              <a:t> </a:t>
            </a:r>
            <a:r>
              <a:rPr b="0" lang="en-HK" sz="3300" spc="-216" strike="noStrike">
                <a:latin typeface="Times New Roman"/>
              </a:rPr>
              <a:t>All</a:t>
            </a:r>
            <a:r>
              <a:rPr b="0" lang="en-HK" sz="3300" spc="-12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core</a:t>
            </a:r>
            <a:r>
              <a:rPr b="0" lang="en-HK" sz="3300" spc="-7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functionality</a:t>
            </a:r>
            <a:r>
              <a:rPr b="0" lang="en-HK" sz="3300" spc="242" strike="noStrike">
                <a:latin typeface="Times New Roman"/>
              </a:rPr>
              <a:t> </a:t>
            </a:r>
            <a:r>
              <a:rPr b="0" lang="en-HK" sz="3300" spc="77" strike="noStrike">
                <a:latin typeface="Times New Roman"/>
              </a:rPr>
              <a:t>has</a:t>
            </a:r>
            <a:r>
              <a:rPr b="0" lang="en-HK" sz="3300" spc="-46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been</a:t>
            </a:r>
            <a:r>
              <a:rPr b="0" lang="en-HK" sz="3300" spc="-46" strike="noStrike">
                <a:latin typeface="Times New Roman"/>
              </a:rPr>
              <a:t> </a:t>
            </a:r>
            <a:r>
              <a:rPr b="0" lang="en-HK" sz="3300" spc="-1" strike="noStrike">
                <a:latin typeface="Times New Roman"/>
              </a:rPr>
              <a:t>developed</a:t>
            </a:r>
            <a:r>
              <a:rPr b="0" lang="en-HK" sz="3300" spc="262" strike="noStrike">
                <a:latin typeface="Times New Roman"/>
              </a:rPr>
              <a:t> </a:t>
            </a:r>
            <a:r>
              <a:rPr b="0" lang="en-HK" sz="3300" spc="-26" strike="noStrike">
                <a:latin typeface="Times New Roman"/>
              </a:rPr>
              <a:t>and </a:t>
            </a:r>
            <a:r>
              <a:rPr b="0" lang="en-HK" sz="3300" spc="-12" strike="noStrike">
                <a:latin typeface="Times New Roman"/>
              </a:rPr>
              <a:t>integrated.</a:t>
            </a:r>
            <a:endParaRPr b="0" lang="en-HK" sz="3300" spc="-1" strike="noStrike">
              <a:latin typeface="Arial"/>
            </a:endParaRPr>
          </a:p>
          <a:p>
            <a:pPr marL="15840" indent="-3960">
              <a:lnSpc>
                <a:spcPts val="3549"/>
              </a:lnSpc>
              <a:spcBef>
                <a:spcPts val="2560"/>
              </a:spcBef>
              <a:buNone/>
              <a:tabLst>
                <a:tab algn="l" pos="0"/>
              </a:tabLst>
            </a:pPr>
            <a:r>
              <a:rPr b="0" lang="en-HK" sz="3250" spc="-1" strike="noStrike">
                <a:latin typeface="Cambria"/>
              </a:rPr>
              <a:t>Initial</a:t>
            </a:r>
            <a:r>
              <a:rPr b="0" lang="en-HK" sz="3250" spc="-182" strike="noStrike">
                <a:latin typeface="Cambria"/>
              </a:rPr>
              <a:t> </a:t>
            </a:r>
            <a:r>
              <a:rPr b="0" lang="en-HK" sz="3250" spc="-41" strike="noStrike">
                <a:latin typeface="Cambria"/>
              </a:rPr>
              <a:t>Testing</a:t>
            </a:r>
            <a:r>
              <a:rPr b="0" lang="en-HK" sz="3250" spc="-120" strike="noStrike">
                <a:latin typeface="Cambria"/>
              </a:rPr>
              <a:t> </a:t>
            </a:r>
            <a:r>
              <a:rPr b="0" lang="en-HK" sz="3250" spc="-1" strike="noStrike">
                <a:latin typeface="Cambria"/>
              </a:rPr>
              <a:t>Successful:</a:t>
            </a:r>
            <a:r>
              <a:rPr b="0" lang="en-HK" sz="3250" spc="-46" strike="noStrike">
                <a:latin typeface="Cambria"/>
              </a:rPr>
              <a:t> </a:t>
            </a:r>
            <a:r>
              <a:rPr b="0" lang="en-HK" sz="3250" spc="-12" strike="noStrike">
                <a:latin typeface="Cambria"/>
              </a:rPr>
              <a:t>Unit</a:t>
            </a:r>
            <a:r>
              <a:rPr b="0" lang="en-HK" sz="3250" spc="-80" strike="noStrike">
                <a:latin typeface="Cambria"/>
              </a:rPr>
              <a:t> </a:t>
            </a:r>
            <a:r>
              <a:rPr b="0" lang="en-HK" sz="3250" spc="-26" strike="noStrike">
                <a:latin typeface="Cambria"/>
              </a:rPr>
              <a:t>testing,</a:t>
            </a:r>
            <a:r>
              <a:rPr b="0" lang="en-HK" sz="3250" spc="38" strike="noStrike">
                <a:latin typeface="Cambria"/>
              </a:rPr>
              <a:t> </a:t>
            </a:r>
            <a:r>
              <a:rPr b="0" lang="en-HK" sz="3250" spc="-72" strike="noStrike">
                <a:latin typeface="Cambria"/>
              </a:rPr>
              <a:t>integration</a:t>
            </a:r>
            <a:r>
              <a:rPr b="0" lang="en-HK" sz="3250" spc="-15" strike="noStrike">
                <a:latin typeface="Cambria"/>
              </a:rPr>
              <a:t> </a:t>
            </a:r>
            <a:r>
              <a:rPr b="0" lang="en-HK" sz="3250" spc="-21" strike="noStrike">
                <a:latin typeface="Cambria"/>
              </a:rPr>
              <a:t>testing,</a:t>
            </a:r>
            <a:r>
              <a:rPr b="0" lang="en-HK" sz="3250" spc="43" strike="noStrike">
                <a:latin typeface="Cambria"/>
              </a:rPr>
              <a:t> </a:t>
            </a:r>
            <a:r>
              <a:rPr b="0" lang="en-HK" sz="3250" spc="-46" strike="noStrike">
                <a:latin typeface="Cambria"/>
              </a:rPr>
              <a:t>and</a:t>
            </a:r>
            <a:r>
              <a:rPr b="0" lang="en-HK" sz="3250" spc="-137" strike="noStrike">
                <a:latin typeface="Cambria"/>
              </a:rPr>
              <a:t> </a:t>
            </a:r>
            <a:r>
              <a:rPr b="0" lang="en-HK" sz="3250" spc="-26" strike="noStrike">
                <a:latin typeface="Cambria"/>
              </a:rPr>
              <a:t>initial</a:t>
            </a:r>
            <a:r>
              <a:rPr b="0" lang="en-HK" sz="3250" spc="-75" strike="noStrike">
                <a:latin typeface="Cambria"/>
              </a:rPr>
              <a:t> </a:t>
            </a:r>
            <a:r>
              <a:rPr b="0" lang="en-HK" sz="3250" spc="-92" strike="noStrike">
                <a:latin typeface="Cambria"/>
              </a:rPr>
              <a:t>system</a:t>
            </a:r>
            <a:r>
              <a:rPr b="0" lang="en-HK" sz="3250" spc="-52" strike="noStrike">
                <a:latin typeface="Cambria"/>
              </a:rPr>
              <a:t> </a:t>
            </a:r>
            <a:r>
              <a:rPr b="0" lang="en-HK" sz="3250" spc="-12" strike="noStrike">
                <a:latin typeface="Cambria"/>
              </a:rPr>
              <a:t>tests </a:t>
            </a:r>
            <a:r>
              <a:rPr b="0" lang="en-HK" sz="3250" spc="-55" strike="noStrike">
                <a:latin typeface="Cambria"/>
              </a:rPr>
              <a:t>completed</a:t>
            </a:r>
            <a:r>
              <a:rPr b="0" lang="en-HK" sz="3250" spc="-15" strike="noStrike">
                <a:latin typeface="Cambria"/>
              </a:rPr>
              <a:t> </a:t>
            </a:r>
            <a:r>
              <a:rPr b="0" lang="en-HK" sz="3250" spc="-12" strike="noStrike">
                <a:latin typeface="Cambria"/>
              </a:rPr>
              <a:t>successfully.</a:t>
            </a:r>
            <a:endParaRPr b="0" lang="en-HK" sz="3250" spc="-1" strike="noStrike">
              <a:latin typeface="Arial"/>
            </a:endParaRPr>
          </a:p>
          <a:p>
            <a:pPr marL="15840" indent="-3960">
              <a:lnSpc>
                <a:spcPts val="3600"/>
              </a:lnSpc>
              <a:spcBef>
                <a:spcPts val="2460"/>
              </a:spcBef>
              <a:buNone/>
              <a:tabLst>
                <a:tab algn="l" pos="0"/>
              </a:tabLst>
            </a:pPr>
            <a:r>
              <a:rPr b="0" lang="en-HK" sz="3250" spc="-21" strike="noStrike">
                <a:latin typeface="Cambria"/>
              </a:rPr>
              <a:t>Business</a:t>
            </a:r>
            <a:r>
              <a:rPr b="0" lang="en-HK" sz="3250" spc="-160" strike="noStrike">
                <a:latin typeface="Cambria"/>
              </a:rPr>
              <a:t> </a:t>
            </a:r>
            <a:r>
              <a:rPr b="0" lang="en-HK" sz="3250" spc="-66" strike="noStrike">
                <a:latin typeface="Cambria"/>
              </a:rPr>
              <a:t>Reviews</a:t>
            </a:r>
            <a:r>
              <a:rPr b="0" lang="en-HK" sz="3250" spc="-114" strike="noStrike">
                <a:latin typeface="Cambria"/>
              </a:rPr>
              <a:t> </a:t>
            </a:r>
            <a:r>
              <a:rPr b="0" lang="en-HK" sz="3250" spc="-1" strike="noStrike">
                <a:latin typeface="Cambria"/>
              </a:rPr>
              <a:t>Conducted:</a:t>
            </a:r>
            <a:r>
              <a:rPr b="0" lang="en-HK" sz="3250" spc="-177" strike="noStrike">
                <a:latin typeface="Cambria"/>
              </a:rPr>
              <a:t> </a:t>
            </a:r>
            <a:r>
              <a:rPr b="0" lang="en-HK" sz="3250" spc="-46" strike="noStrike">
                <a:latin typeface="Cambria"/>
              </a:rPr>
              <a:t>Regular</a:t>
            </a:r>
            <a:r>
              <a:rPr b="0" lang="en-HK" sz="3250" spc="-72" strike="noStrike">
                <a:latin typeface="Cambria"/>
              </a:rPr>
              <a:t> </a:t>
            </a:r>
            <a:r>
              <a:rPr b="0" lang="en-HK" sz="3250" spc="-86" strike="noStrike">
                <a:latin typeface="Cambria"/>
              </a:rPr>
              <a:t>review</a:t>
            </a:r>
            <a:r>
              <a:rPr b="0" lang="en-HK" sz="3250" spc="-32" strike="noStrike">
                <a:latin typeface="Cambria"/>
              </a:rPr>
              <a:t> </a:t>
            </a:r>
            <a:r>
              <a:rPr b="0" lang="en-HK" sz="3250" spc="-75" strike="noStrike">
                <a:latin typeface="Cambria"/>
              </a:rPr>
              <a:t>sessions </a:t>
            </a:r>
            <a:r>
              <a:rPr b="0" lang="en-HK" sz="3250" spc="-32" strike="noStrike">
                <a:latin typeface="Cambria"/>
              </a:rPr>
              <a:t>held</a:t>
            </a:r>
            <a:r>
              <a:rPr b="0" lang="en-HK" sz="3250" spc="-151" strike="noStrike">
                <a:latin typeface="Cambria"/>
              </a:rPr>
              <a:t> </a:t>
            </a:r>
            <a:r>
              <a:rPr b="0" lang="en-HK" sz="3250" spc="-75" strike="noStrike">
                <a:latin typeface="Cambria"/>
              </a:rPr>
              <a:t>with</a:t>
            </a:r>
            <a:r>
              <a:rPr b="0" lang="en-HK" sz="3250" spc="-100" strike="noStrike">
                <a:latin typeface="Cambria"/>
              </a:rPr>
              <a:t> </a:t>
            </a:r>
            <a:r>
              <a:rPr b="0" lang="en-HK" sz="3250" spc="-46" strike="noStrike">
                <a:latin typeface="Cambria"/>
              </a:rPr>
              <a:t>business</a:t>
            </a:r>
            <a:r>
              <a:rPr b="0" lang="en-HK" sz="3250" spc="29" strike="noStrike">
                <a:latin typeface="Cambria"/>
              </a:rPr>
              <a:t> </a:t>
            </a:r>
            <a:r>
              <a:rPr b="0" lang="en-HK" sz="3250" spc="-72" strike="noStrike">
                <a:latin typeface="Cambria"/>
              </a:rPr>
              <a:t>teams</a:t>
            </a:r>
            <a:r>
              <a:rPr b="0" lang="en-HK" sz="3250" spc="-114" strike="noStrike">
                <a:latin typeface="Cambria"/>
              </a:rPr>
              <a:t> </a:t>
            </a:r>
            <a:r>
              <a:rPr b="0" lang="en-HK" sz="3250" spc="-26" strike="noStrike">
                <a:latin typeface="Cambria"/>
              </a:rPr>
              <a:t>to </a:t>
            </a:r>
            <a:r>
              <a:rPr b="0" lang="en-HK" sz="3250" spc="-41" strike="noStrike">
                <a:latin typeface="Cambria"/>
              </a:rPr>
              <a:t>ensure</a:t>
            </a:r>
            <a:r>
              <a:rPr b="0" lang="en-HK" sz="3250" spc="-114" strike="noStrike">
                <a:latin typeface="Cambria"/>
              </a:rPr>
              <a:t> </a:t>
            </a:r>
            <a:r>
              <a:rPr b="0" lang="en-HK" sz="3250" spc="-12" strike="noStrike">
                <a:latin typeface="Cambria"/>
              </a:rPr>
              <a:t>alignment.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228" name="object 9"/>
          <p:cNvSpPr/>
          <p:nvPr/>
        </p:nvSpPr>
        <p:spPr>
          <a:xfrm>
            <a:off x="15663960" y="9422280"/>
            <a:ext cx="13500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52" strike="noStrike">
                <a:latin typeface="Cambria"/>
              </a:rPr>
              <a:t>G</a:t>
            </a:r>
            <a:endParaRPr b="0" lang="en-HK" sz="1450" spc="-1" strike="noStrike">
              <a:latin typeface="Arial"/>
            </a:endParaRPr>
          </a:p>
        </p:txBody>
      </p:sp>
      <p:sp>
        <p:nvSpPr>
          <p:cNvPr id="229" name="object 10"/>
          <p:cNvSpPr/>
          <p:nvPr/>
        </p:nvSpPr>
        <p:spPr>
          <a:xfrm>
            <a:off x="16346880" y="9422280"/>
            <a:ext cx="97884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97" strike="noStrike">
                <a:latin typeface="Cambria"/>
              </a:rPr>
              <a:t>NotebookLtVi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object 2" descr=""/>
          <p:cNvPicPr/>
          <p:nvPr/>
        </p:nvPicPr>
        <p:blipFill>
          <a:blip r:embed="rId1"/>
          <a:stretch/>
        </p:blipFill>
        <p:spPr>
          <a:xfrm>
            <a:off x="863640" y="6083280"/>
            <a:ext cx="7644960" cy="3009600"/>
          </a:xfrm>
          <a:prstGeom prst="rect">
            <a:avLst/>
          </a:prstGeom>
          <a:ln w="0">
            <a:noFill/>
          </a:ln>
        </p:spPr>
      </p:pic>
      <p:pic>
        <p:nvPicPr>
          <p:cNvPr id="231" name="object 3" descr=""/>
          <p:cNvPicPr/>
          <p:nvPr/>
        </p:nvPicPr>
        <p:blipFill>
          <a:blip r:embed="rId2"/>
          <a:stretch/>
        </p:blipFill>
        <p:spPr>
          <a:xfrm>
            <a:off x="8966160" y="6083280"/>
            <a:ext cx="7644960" cy="3022200"/>
          </a:xfrm>
          <a:prstGeom prst="rect">
            <a:avLst/>
          </a:prstGeom>
          <a:ln w="0">
            <a:noFill/>
          </a:ln>
        </p:spPr>
      </p:pic>
      <p:pic>
        <p:nvPicPr>
          <p:cNvPr id="232" name="object 4" descr=""/>
          <p:cNvPicPr/>
          <p:nvPr/>
        </p:nvPicPr>
        <p:blipFill>
          <a:blip r:embed="rId3"/>
          <a:stretch/>
        </p:blipFill>
        <p:spPr>
          <a:xfrm>
            <a:off x="5410080" y="3035160"/>
            <a:ext cx="2603160" cy="2082600"/>
          </a:xfrm>
          <a:prstGeom prst="rect">
            <a:avLst/>
          </a:prstGeom>
          <a:ln w="0">
            <a:noFill/>
          </a:ln>
        </p:spPr>
      </p:pic>
      <p:pic>
        <p:nvPicPr>
          <p:cNvPr id="233" name="object 5" descr=""/>
          <p:cNvPicPr/>
          <p:nvPr/>
        </p:nvPicPr>
        <p:blipFill>
          <a:blip r:embed="rId4"/>
          <a:stretch/>
        </p:blipFill>
        <p:spPr>
          <a:xfrm>
            <a:off x="8966160" y="2577960"/>
            <a:ext cx="7644960" cy="3034800"/>
          </a:xfrm>
          <a:prstGeom prst="rect">
            <a:avLst/>
          </a:prstGeom>
          <a:ln w="0">
            <a:noFill/>
          </a:ln>
        </p:spPr>
      </p:pic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835560" y="492120"/>
            <a:ext cx="12858480" cy="1802160"/>
          </a:xfrm>
          <a:prstGeom prst="rect">
            <a:avLst/>
          </a:prstGeom>
          <a:noFill/>
          <a:ln w="0">
            <a:noFill/>
          </a:ln>
        </p:spPr>
        <p:txBody>
          <a:bodyPr lIns="0" rIns="0" tIns="173520" bIns="0" anchor="t">
            <a:noAutofit/>
          </a:bodyPr>
          <a:p>
            <a:pPr marL="12600" indent="5760">
              <a:lnSpc>
                <a:spcPts val="5451"/>
              </a:lnSpc>
              <a:spcBef>
                <a:spcPts val="1366"/>
              </a:spcBef>
              <a:buNone/>
              <a:tabLst>
                <a:tab algn="l" pos="0"/>
              </a:tabLst>
            </a:pPr>
            <a:r>
              <a:rPr b="0" lang="en-HK" sz="5600" spc="-32" strike="noStrike">
                <a:solidFill>
                  <a:srgbClr val="2d2d2d"/>
                </a:solidFill>
                <a:latin typeface="Calibri"/>
              </a:rPr>
              <a:t>Initial</a:t>
            </a:r>
            <a:r>
              <a:rPr b="0" lang="en-HK" sz="5600" spc="-466" strike="noStrike">
                <a:solidFill>
                  <a:srgbClr val="2d2d2d"/>
                </a:solidFill>
                <a:latin typeface="Calibri"/>
              </a:rPr>
              <a:t> </a:t>
            </a:r>
            <a:r>
              <a:rPr b="0" lang="en-HK" sz="5600" spc="-100" strike="noStrike">
                <a:solidFill>
                  <a:srgbClr val="2d2d2d"/>
                </a:solidFill>
                <a:latin typeface="Calibri"/>
              </a:rPr>
              <a:t>testing</a:t>
            </a:r>
            <a:r>
              <a:rPr b="0" lang="en-HK" sz="5600" spc="-222" strike="noStrike">
                <a:solidFill>
                  <a:srgbClr val="2d2d2d"/>
                </a:solidFill>
                <a:latin typeface="Calibri"/>
              </a:rPr>
              <a:t> </a:t>
            </a:r>
            <a:r>
              <a:rPr b="0" lang="en-HK" sz="5600" spc="-75" strike="noStrike">
                <a:solidFill>
                  <a:srgbClr val="2b2b2b"/>
                </a:solidFill>
                <a:latin typeface="Calibri"/>
              </a:rPr>
              <a:t>already</a:t>
            </a:r>
            <a:r>
              <a:rPr b="0" lang="en-HK" sz="5600" spc="-114" strike="noStrike">
                <a:solidFill>
                  <a:srgbClr val="2b2b2b"/>
                </a:solidFill>
                <a:latin typeface="Calibri"/>
              </a:rPr>
              <a:t> </a:t>
            </a:r>
            <a:r>
              <a:rPr b="0" lang="en-HK" sz="5600" spc="-131" strike="noStrike">
                <a:solidFill>
                  <a:srgbClr val="2d2d2d"/>
                </a:solidFill>
                <a:latin typeface="Calibri"/>
              </a:rPr>
              <a:t>demonstrates</a:t>
            </a:r>
            <a:r>
              <a:rPr b="0" lang="en-HK" sz="5600" spc="-111" strike="noStrike">
                <a:solidFill>
                  <a:srgbClr val="2d2d2d"/>
                </a:solidFill>
                <a:latin typeface="Calibri"/>
              </a:rPr>
              <a:t> </a:t>
            </a:r>
            <a:r>
              <a:rPr b="0" lang="en-HK" sz="5600" spc="-32" strike="noStrike">
                <a:solidFill>
                  <a:srgbClr val="2d2d2d"/>
                </a:solidFill>
                <a:latin typeface="Calibri"/>
              </a:rPr>
              <a:t>significant </a:t>
            </a:r>
            <a:r>
              <a:rPr b="0" lang="en-HK" sz="5600" spc="-120" strike="noStrike">
                <a:solidFill>
                  <a:srgbClr val="2a2a2a"/>
                </a:solidFill>
                <a:latin typeface="Calibri"/>
              </a:rPr>
              <a:t>performance</a:t>
            </a:r>
            <a:r>
              <a:rPr b="0" lang="en-HK" sz="5600" spc="-171" strike="noStrike">
                <a:solidFill>
                  <a:srgbClr val="2a2a2a"/>
                </a:solidFill>
                <a:latin typeface="Calibri"/>
              </a:rPr>
              <a:t> </a:t>
            </a:r>
            <a:r>
              <a:rPr b="0" lang="en-HK" sz="5600" spc="-12" strike="noStrike">
                <a:solidFill>
                  <a:srgbClr val="2a2a2a"/>
                </a:solidFill>
                <a:latin typeface="Calibri"/>
              </a:rPr>
              <a:t>gains.</a:t>
            </a:r>
            <a:endParaRPr b="0" lang="en-HK" sz="5600" spc="-1" strike="noStrike">
              <a:latin typeface="Calibri"/>
            </a:endParaRPr>
          </a:p>
        </p:txBody>
      </p:sp>
      <p:sp>
        <p:nvSpPr>
          <p:cNvPr id="235" name="object 7"/>
          <p:cNvSpPr/>
          <p:nvPr/>
        </p:nvSpPr>
        <p:spPr>
          <a:xfrm>
            <a:off x="840240" y="2613960"/>
            <a:ext cx="7632360" cy="3091680"/>
          </a:xfrm>
          <a:prstGeom prst="rect">
            <a:avLst/>
          </a:prstGeom>
          <a:noFill/>
          <a:ln w="21166">
            <a:solidFill>
              <a:srgbClr val="4848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None/>
            </a:pPr>
            <a:endParaRPr b="0" lang="en-HK" sz="325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HK" sz="32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296"/>
              </a:spcBef>
              <a:buNone/>
            </a:pPr>
            <a:endParaRPr b="0" lang="en-HK" sz="3250" spc="-1" strike="noStrike">
              <a:latin typeface="Arial"/>
            </a:endParaRPr>
          </a:p>
          <a:p>
            <a:pPr marL="405000" indent="1440">
              <a:lnSpc>
                <a:spcPts val="3450"/>
              </a:lnSpc>
              <a:buNone/>
              <a:tabLst>
                <a:tab algn="l" pos="0"/>
              </a:tabLst>
            </a:pPr>
            <a:r>
              <a:rPr b="0" lang="en-HK" sz="3250" spc="-97" strike="noStrike">
                <a:latin typeface="Cambria"/>
              </a:rPr>
              <a:t>System</a:t>
            </a:r>
            <a:r>
              <a:rPr b="0" lang="en-HK" sz="3250" spc="-66" strike="noStrike">
                <a:latin typeface="Cambria"/>
              </a:rPr>
              <a:t> </a:t>
            </a:r>
            <a:r>
              <a:rPr b="0" lang="en-HK" sz="3250" spc="-86" strike="noStrike">
                <a:latin typeface="Cambria"/>
              </a:rPr>
              <a:t>Performance </a:t>
            </a:r>
            <a:r>
              <a:rPr b="0" lang="en-HK" sz="3250" spc="-41" strike="noStrike">
                <a:latin typeface="Cambria"/>
              </a:rPr>
              <a:t>Improvement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236" name="object 8"/>
          <p:cNvSpPr/>
          <p:nvPr/>
        </p:nvSpPr>
        <p:spPr>
          <a:xfrm>
            <a:off x="1234080" y="7756560"/>
            <a:ext cx="2504160" cy="134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9120" bIns="0" anchor="t">
            <a:spAutoFit/>
          </a:bodyPr>
          <a:p>
            <a:pPr marL="12600">
              <a:lnSpc>
                <a:spcPts val="3351"/>
              </a:lnSpc>
              <a:spcBef>
                <a:spcPts val="544"/>
              </a:spcBef>
              <a:buNone/>
            </a:pPr>
            <a:r>
              <a:rPr b="0" lang="en-HK" sz="3100" spc="-1" strike="noStrike">
                <a:latin typeface="Cambria"/>
              </a:rPr>
              <a:t>Defect</a:t>
            </a:r>
            <a:r>
              <a:rPr b="0" lang="en-HK" sz="3100" spc="94" strike="noStrike">
                <a:latin typeface="Cambria"/>
              </a:rPr>
              <a:t> </a:t>
            </a:r>
            <a:r>
              <a:rPr b="0" lang="en-HK" sz="3100" spc="-21" strike="noStrike">
                <a:latin typeface="Cambria"/>
              </a:rPr>
              <a:t>Rate </a:t>
            </a:r>
            <a:r>
              <a:rPr b="0" lang="en-HK" sz="3100" spc="-1" strike="noStrike">
                <a:latin typeface="Cambria"/>
              </a:rPr>
              <a:t>During</a:t>
            </a:r>
            <a:r>
              <a:rPr b="0" lang="en-HK" sz="3100" spc="29" strike="noStrike">
                <a:latin typeface="Cambria"/>
              </a:rPr>
              <a:t> </a:t>
            </a:r>
            <a:r>
              <a:rPr b="0" lang="en-HK" sz="3100" spc="-46" strike="noStrike">
                <a:latin typeface="Cambria"/>
              </a:rPr>
              <a:t>Testing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237" name="object 9"/>
          <p:cNvSpPr/>
          <p:nvPr/>
        </p:nvSpPr>
        <p:spPr>
          <a:xfrm>
            <a:off x="9348120" y="4252680"/>
            <a:ext cx="2346120" cy="13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320" bIns="0" anchor="t">
            <a:spAutoFit/>
          </a:bodyPr>
          <a:p>
            <a:pPr marL="13320" indent="-1440">
              <a:lnSpc>
                <a:spcPts val="345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HK" sz="3250" spc="-60" strike="noStrike">
                <a:latin typeface="Cambria"/>
              </a:rPr>
              <a:t>Reduction</a:t>
            </a:r>
            <a:r>
              <a:rPr b="0" lang="en-HK" sz="3250" spc="-92" strike="noStrike">
                <a:latin typeface="Cambria"/>
              </a:rPr>
              <a:t> </a:t>
            </a:r>
            <a:r>
              <a:rPr b="0" lang="en-HK" sz="3250" spc="-26" strike="noStrike">
                <a:latin typeface="Cambria"/>
              </a:rPr>
              <a:t>in </a:t>
            </a:r>
            <a:r>
              <a:rPr b="0" lang="en-HK" sz="3250" spc="-32" strike="noStrike">
                <a:latin typeface="Cambria"/>
              </a:rPr>
              <a:t>Manual</a:t>
            </a:r>
            <a:r>
              <a:rPr b="0" lang="en-HK" sz="3250" spc="-120" strike="noStrike">
                <a:latin typeface="Cambria"/>
              </a:rPr>
              <a:t> </a:t>
            </a:r>
            <a:r>
              <a:rPr b="0" lang="en-HK" sz="3250" spc="-97" strike="noStrike">
                <a:latin typeface="Cambria"/>
              </a:rPr>
              <a:t>Effort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238" name="object 10"/>
          <p:cNvSpPr/>
          <p:nvPr/>
        </p:nvSpPr>
        <p:spPr>
          <a:xfrm>
            <a:off x="9349200" y="7750080"/>
            <a:ext cx="2558160" cy="181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9040" bIns="0" anchor="t">
            <a:spAutoFit/>
          </a:bodyPr>
          <a:p>
            <a:pPr marL="12600" indent="1440">
              <a:lnSpc>
                <a:spcPts val="3450"/>
              </a:lnSpc>
              <a:spcBef>
                <a:spcPts val="465"/>
              </a:spcBef>
              <a:buNone/>
              <a:tabLst>
                <a:tab algn="l" pos="0"/>
              </a:tabLst>
            </a:pPr>
            <a:r>
              <a:rPr b="0" lang="en-HK" sz="3100" spc="-21" strike="noStrike">
                <a:latin typeface="Cambria"/>
              </a:rPr>
              <a:t>System</a:t>
            </a:r>
            <a:r>
              <a:rPr b="0" lang="en-HK" sz="3100" spc="-106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Uptime </a:t>
            </a:r>
            <a:r>
              <a:rPr b="0" lang="en-HK" sz="3100" spc="-1" strike="noStrike">
                <a:latin typeface="Cambria"/>
              </a:rPr>
              <a:t>During</a:t>
            </a:r>
            <a:r>
              <a:rPr b="0" lang="en-HK" sz="3100" spc="29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Testing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239" name="object 11"/>
          <p:cNvSpPr/>
          <p:nvPr/>
        </p:nvSpPr>
        <p:spPr>
          <a:xfrm>
            <a:off x="14005800" y="4970160"/>
            <a:ext cx="654840" cy="62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000" spc="-114" strike="noStrike">
                <a:solidFill>
                  <a:srgbClr val="0f0f0f"/>
                </a:solidFill>
                <a:latin typeface="Cambria"/>
              </a:rPr>
              <a:t>Before</a:t>
            </a:r>
            <a:endParaRPr b="0" lang="en-HK" sz="2000" spc="-1" strike="noStrike">
              <a:latin typeface="Arial"/>
            </a:endParaRPr>
          </a:p>
        </p:txBody>
      </p:sp>
      <p:sp>
        <p:nvSpPr>
          <p:cNvPr id="240" name="object 12"/>
          <p:cNvSpPr/>
          <p:nvPr/>
        </p:nvSpPr>
        <p:spPr>
          <a:xfrm>
            <a:off x="15277320" y="4970160"/>
            <a:ext cx="501120" cy="62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2000" spc="-106" strike="noStrike">
                <a:latin typeface="Cambria"/>
              </a:rPr>
              <a:t>After</a:t>
            </a:r>
            <a:endParaRPr b="0" lang="en-HK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object 2" descr=""/>
          <p:cNvPicPr/>
          <p:nvPr/>
        </p:nvPicPr>
        <p:blipFill>
          <a:blip r:embed="rId1"/>
          <a:stretch/>
        </p:blipFill>
        <p:spPr>
          <a:xfrm>
            <a:off x="927000" y="6972480"/>
            <a:ext cx="15620760" cy="37800"/>
          </a:xfrm>
          <a:prstGeom prst="rect">
            <a:avLst/>
          </a:prstGeom>
          <a:ln w="0">
            <a:noFill/>
          </a:ln>
        </p:spPr>
      </p:pic>
      <p:sp>
        <p:nvSpPr>
          <p:cNvPr id="242" name="object 3"/>
          <p:cNvSpPr/>
          <p:nvPr/>
        </p:nvSpPr>
        <p:spPr>
          <a:xfrm>
            <a:off x="5219640" y="831960"/>
            <a:ext cx="10070640" cy="360"/>
          </a:xfrm>
          <a:custGeom>
            <a:avLst/>
            <a:gdLst/>
            <a:ahLst/>
            <a:rect l="l" t="t" r="r" b="b"/>
            <a:pathLst>
              <a:path w="10071100" h="0">
                <a:moveTo>
                  <a:pt x="0" y="0"/>
                </a:moveTo>
                <a:lnTo>
                  <a:pt x="10071100" y="0"/>
                </a:lnTo>
              </a:path>
            </a:pathLst>
          </a:custGeom>
          <a:noFill/>
          <a:ln w="12700">
            <a:solidFill>
              <a:srgbClr val="8e8e8e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903960" y="571320"/>
            <a:ext cx="14419800" cy="1823040"/>
          </a:xfrm>
          <a:prstGeom prst="rect">
            <a:avLst/>
          </a:prstGeom>
          <a:noFill/>
          <a:ln w="0">
            <a:noFill/>
          </a:ln>
        </p:spPr>
        <p:txBody>
          <a:bodyPr lIns="0" rIns="0" tIns="194400" bIns="0" anchor="t">
            <a:noAutofit/>
          </a:bodyPr>
          <a:p>
            <a:pPr marL="12600" indent="13320">
              <a:lnSpc>
                <a:spcPct val="80000"/>
              </a:lnSpc>
              <a:spcBef>
                <a:spcPts val="1531"/>
              </a:spcBef>
              <a:buNone/>
              <a:tabLst>
                <a:tab algn="l" pos="0"/>
              </a:tabLst>
            </a:pPr>
            <a:r>
              <a:rPr b="0" lang="en-HK" sz="5900" spc="-330" strike="noStrike">
                <a:solidFill>
                  <a:srgbClr val="2d2d2d"/>
                </a:solidFill>
                <a:latin typeface="Calibri"/>
              </a:rPr>
              <a:t>We</a:t>
            </a:r>
            <a:r>
              <a:rPr b="0" lang="en-HK" sz="5900" spc="-55" strike="noStrike">
                <a:solidFill>
                  <a:srgbClr val="2d2d2d"/>
                </a:solidFill>
                <a:latin typeface="Calibri"/>
              </a:rPr>
              <a:t> </a:t>
            </a:r>
            <a:r>
              <a:rPr b="0" lang="en-HK" sz="5900" spc="-1" strike="noStrike">
                <a:solidFill>
                  <a:srgbClr val="2a2a2a"/>
                </a:solidFill>
                <a:latin typeface="Calibri"/>
              </a:rPr>
              <a:t>are</a:t>
            </a:r>
            <a:r>
              <a:rPr b="0" lang="en-HK" sz="5900" spc="-335" strike="noStrike">
                <a:solidFill>
                  <a:srgbClr val="2a2a2a"/>
                </a:solidFill>
                <a:latin typeface="Calibri"/>
              </a:rPr>
              <a:t> </a:t>
            </a:r>
            <a:r>
              <a:rPr b="0" lang="en-HK" sz="5900" spc="-1" strike="noStrike">
                <a:solidFill>
                  <a:srgbClr val="2a2a2a"/>
                </a:solidFill>
                <a:latin typeface="Calibri"/>
              </a:rPr>
              <a:t>proactively</a:t>
            </a:r>
            <a:r>
              <a:rPr b="0" lang="en-HK" sz="5900" spc="63" strike="noStrike">
                <a:solidFill>
                  <a:srgbClr val="2a2a2a"/>
                </a:solidFill>
                <a:latin typeface="Calibri"/>
              </a:rPr>
              <a:t> </a:t>
            </a:r>
            <a:r>
              <a:rPr b="0" lang="en-HK" sz="5900" spc="-1" strike="noStrike">
                <a:solidFill>
                  <a:srgbClr val="2a2a2a"/>
                </a:solidFill>
                <a:latin typeface="Calibri"/>
              </a:rPr>
              <a:t>managing</a:t>
            </a:r>
            <a:r>
              <a:rPr b="0" lang="en-HK" sz="5900" spc="29" strike="noStrike">
                <a:solidFill>
                  <a:srgbClr val="2a2a2a"/>
                </a:solidFill>
                <a:latin typeface="Calibri"/>
              </a:rPr>
              <a:t> </a:t>
            </a:r>
            <a:r>
              <a:rPr b="0" lang="en-HK" sz="5900" spc="-1" strike="noStrike">
                <a:solidFill>
                  <a:srgbClr val="2d2d2d"/>
                </a:solidFill>
                <a:latin typeface="Calibri"/>
              </a:rPr>
              <a:t>all</a:t>
            </a:r>
            <a:r>
              <a:rPr b="0" lang="en-HK" sz="5900" spc="188" strike="noStrike">
                <a:solidFill>
                  <a:srgbClr val="2d2d2d"/>
                </a:solidFill>
                <a:latin typeface="Calibri"/>
              </a:rPr>
              <a:t> </a:t>
            </a:r>
            <a:r>
              <a:rPr b="0" lang="en-HK" sz="5900" spc="-1" strike="noStrike">
                <a:solidFill>
                  <a:srgbClr val="2f2f2f"/>
                </a:solidFill>
                <a:latin typeface="Calibri"/>
              </a:rPr>
              <a:t>challenges</a:t>
            </a:r>
            <a:r>
              <a:rPr b="0" lang="en-HK" sz="5900" spc="24" strike="noStrike">
                <a:solidFill>
                  <a:srgbClr val="2f2f2f"/>
                </a:solidFill>
                <a:latin typeface="Calibri"/>
              </a:rPr>
              <a:t> </a:t>
            </a:r>
            <a:r>
              <a:rPr b="0" lang="en-HK" sz="5900" spc="-26" strike="noStrike">
                <a:solidFill>
                  <a:srgbClr val="2d2d2d"/>
                </a:solidFill>
                <a:latin typeface="Calibri"/>
              </a:rPr>
              <a:t>and </a:t>
            </a:r>
            <a:r>
              <a:rPr b="0" lang="en-HK" sz="5900" spc="-1" strike="noStrike">
                <a:solidFill>
                  <a:srgbClr val="2b2b2b"/>
                </a:solidFill>
                <a:latin typeface="Calibri"/>
              </a:rPr>
              <a:t>identiñed</a:t>
            </a:r>
            <a:r>
              <a:rPr b="0" lang="en-HK" sz="5900" spc="-182" strike="noStrike">
                <a:solidFill>
                  <a:srgbClr val="2b2b2b"/>
                </a:solidFill>
                <a:latin typeface="Calibri"/>
              </a:rPr>
              <a:t> </a:t>
            </a:r>
            <a:r>
              <a:rPr b="0" lang="en-HK" sz="5900" spc="103" strike="noStrike">
                <a:solidFill>
                  <a:srgbClr val="2a2a2a"/>
                </a:solidFill>
                <a:latin typeface="Calibri"/>
              </a:rPr>
              <a:t>risks.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244" name="object 5"/>
          <p:cNvSpPr/>
          <p:nvPr/>
        </p:nvSpPr>
        <p:spPr>
          <a:xfrm>
            <a:off x="932040" y="2586960"/>
            <a:ext cx="5188320" cy="57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-1" strike="noStrike">
                <a:solidFill>
                  <a:srgbClr val="112848"/>
                </a:solidFill>
                <a:latin typeface="Times New Roman"/>
              </a:rPr>
              <a:t>Key</a:t>
            </a:r>
            <a:r>
              <a:rPr b="0" lang="en-HK" sz="3650" spc="-106" strike="noStrike">
                <a:solidFill>
                  <a:srgbClr val="112848"/>
                </a:solidFill>
                <a:latin typeface="Times New Roman"/>
              </a:rPr>
              <a:t> </a:t>
            </a:r>
            <a:r>
              <a:rPr b="0" lang="en-HK" sz="3650" spc="103" strike="noStrike">
                <a:solidFill>
                  <a:srgbClr val="082342"/>
                </a:solidFill>
                <a:latin typeface="Times New Roman"/>
              </a:rPr>
              <a:t>Challenges</a:t>
            </a:r>
            <a:r>
              <a:rPr b="0" lang="en-HK" sz="3650" spc="12" strike="noStrike">
                <a:solidFill>
                  <a:srgbClr val="082342"/>
                </a:solidFill>
                <a:latin typeface="Times New Roman"/>
              </a:rPr>
              <a:t> </a:t>
            </a:r>
            <a:r>
              <a:rPr b="0" lang="en-HK" sz="3650" spc="-287" strike="noStrike">
                <a:solidFill>
                  <a:srgbClr val="082a4b"/>
                </a:solidFill>
                <a:latin typeface="Times New Roman"/>
              </a:rPr>
              <a:t>&amp;</a:t>
            </a:r>
            <a:r>
              <a:rPr b="0" lang="en-HK" sz="3650" spc="-185" strike="noStrike">
                <a:solidFill>
                  <a:srgbClr val="082a4b"/>
                </a:solidFill>
                <a:latin typeface="Times New Roman"/>
              </a:rPr>
              <a:t> </a:t>
            </a:r>
            <a:r>
              <a:rPr b="0" lang="en-HK" sz="3650" spc="63" strike="noStrike">
                <a:solidFill>
                  <a:srgbClr val="082646"/>
                </a:solidFill>
                <a:latin typeface="Times New Roman"/>
              </a:rPr>
              <a:t>Actions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245" name="object 6"/>
          <p:cNvSpPr/>
          <p:nvPr/>
        </p:nvSpPr>
        <p:spPr>
          <a:xfrm>
            <a:off x="908280" y="3254400"/>
            <a:ext cx="7224120" cy="184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4600" bIns="0" anchor="t">
            <a:spAutoFit/>
          </a:bodyPr>
          <a:p>
            <a:pPr marL="33120" indent="-15840">
              <a:lnSpc>
                <a:spcPts val="3200"/>
              </a:lnSpc>
              <a:spcBef>
                <a:spcPts val="666"/>
              </a:spcBef>
              <a:buNone/>
              <a:tabLst>
                <a:tab algn="l" pos="0"/>
              </a:tabLst>
            </a:pPr>
            <a:r>
              <a:rPr b="0" lang="en-HK" sz="3100" spc="-52" strike="noStrike">
                <a:latin typeface="Times New Roman"/>
              </a:rPr>
              <a:t>Challenge:</a:t>
            </a:r>
            <a:r>
              <a:rPr b="0" lang="en-HK" sz="3100" spc="-171" strike="noStrike">
                <a:latin typeface="Times New Roman"/>
              </a:rPr>
              <a:t> </a:t>
            </a:r>
            <a:r>
              <a:rPr b="0" lang="en-HK" sz="3100" spc="-97" strike="noStrike">
                <a:latin typeface="Times New Roman"/>
              </a:rPr>
              <a:t>Tight</a:t>
            </a:r>
            <a:r>
              <a:rPr b="0" lang="en-HK" sz="3100" spc="-100" strike="noStrike">
                <a:latin typeface="Times New Roman"/>
              </a:rPr>
              <a:t> </a:t>
            </a:r>
            <a:r>
              <a:rPr b="0" lang="en-HK" sz="3100" spc="-66" strike="noStrike">
                <a:latin typeface="Times New Roman"/>
              </a:rPr>
              <a:t>delivery</a:t>
            </a:r>
            <a:r>
              <a:rPr b="0" lang="en-HK" sz="3100" spc="-126" strike="noStrike">
                <a:latin typeface="Times New Roman"/>
              </a:rPr>
              <a:t> </a:t>
            </a:r>
            <a:r>
              <a:rPr b="0" lang="en-HK" sz="3100" spc="-35" strike="noStrike">
                <a:latin typeface="Times New Roman"/>
              </a:rPr>
              <a:t>timelines</a:t>
            </a:r>
            <a:r>
              <a:rPr b="0" lang="en-HK" sz="3100" spc="-66" strike="noStrike">
                <a:latin typeface="Times New Roman"/>
              </a:rPr>
              <a:t> </a:t>
            </a:r>
            <a:r>
              <a:rPr b="0" lang="en-HK" sz="3100" spc="-46" strike="noStrike">
                <a:latin typeface="Times New Roman"/>
              </a:rPr>
              <a:t>affecting parallel</a:t>
            </a:r>
            <a:r>
              <a:rPr b="0" lang="en-HK" sz="3100" spc="-145" strike="noStrike">
                <a:latin typeface="Times New Roman"/>
              </a:rPr>
              <a:t> </a:t>
            </a:r>
            <a:r>
              <a:rPr b="0" lang="en-HK" sz="3100" spc="-12" strike="noStrike">
                <a:latin typeface="Times New Roman"/>
              </a:rPr>
              <a:t>tasks.</a:t>
            </a:r>
            <a:endParaRPr b="0" lang="en-HK" sz="3100" spc="-1" strike="noStrike">
              <a:latin typeface="Arial"/>
            </a:endParaRPr>
          </a:p>
          <a:p>
            <a:pPr marL="12600" indent="17640">
              <a:lnSpc>
                <a:spcPts val="3200"/>
              </a:lnSpc>
              <a:spcBef>
                <a:spcPts val="1100"/>
              </a:spcBef>
              <a:buNone/>
              <a:tabLst>
                <a:tab algn="l" pos="0"/>
              </a:tabLst>
            </a:pPr>
            <a:r>
              <a:rPr b="0" lang="en-HK" sz="2900" spc="-1" strike="noStrike">
                <a:latin typeface="Cambria"/>
              </a:rPr>
              <a:t>Action:</a:t>
            </a:r>
            <a:r>
              <a:rPr b="0" lang="en-HK" sz="2900" spc="-160" strike="noStrike">
                <a:latin typeface="Cambria"/>
              </a:rPr>
              <a:t> </a:t>
            </a:r>
            <a:r>
              <a:rPr b="0" lang="en-HK" sz="2900" spc="-46" strike="noStrike">
                <a:latin typeface="Cambria"/>
              </a:rPr>
              <a:t>Prioritising</a:t>
            </a:r>
            <a:r>
              <a:rPr b="0" lang="en-HK" sz="2900" spc="18" strike="noStrike">
                <a:latin typeface="Cambria"/>
              </a:rPr>
              <a:t> </a:t>
            </a:r>
            <a:r>
              <a:rPr b="0" lang="en-HK" sz="2900" spc="-86" strike="noStrike">
                <a:latin typeface="Cambria"/>
              </a:rPr>
              <a:t>tasks</a:t>
            </a:r>
            <a:r>
              <a:rPr b="0" lang="en-HK" sz="2900" spc="-80" strike="noStrike">
                <a:latin typeface="Cambria"/>
              </a:rPr>
              <a:t> </a:t>
            </a:r>
            <a:r>
              <a:rPr b="0" lang="en-HK" sz="2900" spc="-55" strike="noStrike">
                <a:latin typeface="Cambria"/>
              </a:rPr>
              <a:t>weekly</a:t>
            </a:r>
            <a:r>
              <a:rPr b="0" lang="en-HK" sz="2900" spc="-15" strike="noStrike">
                <a:latin typeface="Cambria"/>
              </a:rPr>
              <a:t> </a:t>
            </a:r>
            <a:r>
              <a:rPr b="0" lang="en-HK" sz="2900" spc="-1" strike="noStrike">
                <a:latin typeface="Cambria"/>
              </a:rPr>
              <a:t>and</a:t>
            </a:r>
            <a:r>
              <a:rPr b="0" lang="en-HK" sz="2900" spc="-100" strike="noStrike">
                <a:latin typeface="Cambria"/>
              </a:rPr>
              <a:t> </a:t>
            </a:r>
            <a:r>
              <a:rPr b="0" lang="en-HK" sz="2900" spc="-12" strike="noStrike">
                <a:latin typeface="Cambria"/>
              </a:rPr>
              <a:t>managing dependencies.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46" name="object 7"/>
          <p:cNvSpPr/>
          <p:nvPr/>
        </p:nvSpPr>
        <p:spPr>
          <a:xfrm>
            <a:off x="912240" y="5596920"/>
            <a:ext cx="4612320" cy="11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650" spc="77" strike="noStrike">
                <a:solidFill>
                  <a:srgbClr val="082844"/>
                </a:solidFill>
                <a:latin typeface="Cambria"/>
              </a:rPr>
              <a:t>Risk</a:t>
            </a:r>
            <a:r>
              <a:rPr b="0" lang="en-HK" sz="3650" spc="83" strike="noStrike">
                <a:solidFill>
                  <a:srgbClr val="082844"/>
                </a:solidFill>
                <a:latin typeface="Cambria"/>
              </a:rPr>
              <a:t> </a:t>
            </a:r>
            <a:r>
              <a:rPr b="0" lang="en-HK" sz="3650" spc="97" strike="noStrike">
                <a:solidFill>
                  <a:srgbClr val="0a2a46"/>
                </a:solidFill>
                <a:latin typeface="Cambria"/>
              </a:rPr>
              <a:t>&amp;</a:t>
            </a:r>
            <a:r>
              <a:rPr b="0" lang="en-HK" sz="3650" spc="32" strike="noStrike">
                <a:solidFill>
                  <a:srgbClr val="0a2a46"/>
                </a:solidFill>
                <a:latin typeface="Cambria"/>
              </a:rPr>
              <a:t> </a:t>
            </a:r>
            <a:r>
              <a:rPr b="0" lang="en-HK" sz="3650" spc="-1" strike="noStrike">
                <a:solidFill>
                  <a:srgbClr val="0c2a49"/>
                </a:solidFill>
                <a:latin typeface="Cambria"/>
              </a:rPr>
              <a:t>Mitigation</a:t>
            </a:r>
            <a:r>
              <a:rPr b="0" lang="en-HK" sz="3650" spc="403" strike="noStrike">
                <a:solidFill>
                  <a:srgbClr val="0c2a49"/>
                </a:solidFill>
                <a:latin typeface="Cambria"/>
              </a:rPr>
              <a:t> </a:t>
            </a:r>
            <a:r>
              <a:rPr b="0" lang="en-HK" sz="3650" spc="38" strike="noStrike">
                <a:solidFill>
                  <a:srgbClr val="082646"/>
                </a:solidFill>
                <a:latin typeface="Cambria"/>
              </a:rPr>
              <a:t>Plan</a:t>
            </a:r>
            <a:endParaRPr b="0" lang="en-HK" sz="3650" spc="-1" strike="noStrike">
              <a:latin typeface="Arial"/>
            </a:endParaRPr>
          </a:p>
        </p:txBody>
      </p:sp>
      <p:sp>
        <p:nvSpPr>
          <p:cNvPr id="247" name="object 8"/>
          <p:cNvSpPr/>
          <p:nvPr/>
        </p:nvSpPr>
        <p:spPr>
          <a:xfrm>
            <a:off x="968040" y="6215760"/>
            <a:ext cx="3224160" cy="32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0240" bIns="0" anchor="t">
            <a:spAutoFit/>
          </a:bodyPr>
          <a:p>
            <a:pPr marL="12600">
              <a:lnSpc>
                <a:spcPct val="100000"/>
              </a:lnSpc>
              <a:spcBef>
                <a:spcPts val="1655"/>
              </a:spcBef>
              <a:buNone/>
            </a:pPr>
            <a:r>
              <a:rPr b="0" lang="en-HK" sz="2950" spc="-21" strike="noStrike">
                <a:solidFill>
                  <a:srgbClr val="3a3a3a"/>
                </a:solidFill>
                <a:latin typeface="Cambria"/>
              </a:rPr>
              <a:t>Risk</a:t>
            </a:r>
            <a:endParaRPr b="0" lang="en-HK" sz="2950" spc="-1" strike="noStrike">
              <a:latin typeface="Arial"/>
            </a:endParaRPr>
          </a:p>
          <a:p>
            <a:pPr marL="12600" indent="1440">
              <a:lnSpc>
                <a:spcPts val="5000"/>
              </a:lnSpc>
              <a:spcBef>
                <a:spcPts val="210"/>
              </a:spcBef>
              <a:buNone/>
              <a:tabLst>
                <a:tab algn="l" pos="0"/>
              </a:tabLst>
            </a:pPr>
            <a:r>
              <a:rPr b="0" lang="en-HK" sz="2900" spc="-26" strike="noStrike">
                <a:latin typeface="Cambria"/>
              </a:rPr>
              <a:t>Schedule</a:t>
            </a:r>
            <a:r>
              <a:rPr b="0" lang="en-HK" sz="2900" spc="-80" strike="noStrike">
                <a:latin typeface="Cambria"/>
              </a:rPr>
              <a:t> </a:t>
            </a:r>
            <a:r>
              <a:rPr b="0" lang="en-HK" sz="2900" spc="-21" strike="noStrike">
                <a:latin typeface="Cambria"/>
              </a:rPr>
              <a:t>Delay </a:t>
            </a:r>
            <a:r>
              <a:rPr b="0" lang="en-HK" sz="2900" spc="-12" strike="noStrike">
                <a:latin typeface="Cambria"/>
              </a:rPr>
              <a:t>Scope</a:t>
            </a:r>
            <a:r>
              <a:rPr b="0" lang="en-HK" sz="2900" spc="-140" strike="noStrike">
                <a:latin typeface="Cambria"/>
              </a:rPr>
              <a:t> </a:t>
            </a:r>
            <a:r>
              <a:rPr b="0" lang="en-HK" sz="2900" spc="-12" strike="noStrike">
                <a:latin typeface="Cambria"/>
              </a:rPr>
              <a:t>Creep </a:t>
            </a:r>
            <a:r>
              <a:rPr b="0" lang="en-HK" sz="2900" spc="-35" strike="noStrike">
                <a:latin typeface="Cambria"/>
              </a:rPr>
              <a:t>Resource</a:t>
            </a:r>
            <a:r>
              <a:rPr b="0" lang="en-HK" sz="2900" spc="-75" strike="noStrike">
                <a:latin typeface="Cambria"/>
              </a:rPr>
              <a:t> </a:t>
            </a:r>
            <a:r>
              <a:rPr b="0" lang="en-HK" sz="2900" spc="-72" strike="noStrike">
                <a:latin typeface="Cambria"/>
              </a:rPr>
              <a:t>Availability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48" name="object 9"/>
          <p:cNvSpPr/>
          <p:nvPr/>
        </p:nvSpPr>
        <p:spPr>
          <a:xfrm>
            <a:off x="5298840" y="6409080"/>
            <a:ext cx="1109520" cy="9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2950" spc="-41" strike="noStrike">
                <a:solidFill>
                  <a:srgbClr val="383838"/>
                </a:solidFill>
                <a:latin typeface="Cambria"/>
              </a:rPr>
              <a:t>Impact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49" name="object 10"/>
          <p:cNvSpPr/>
          <p:nvPr/>
        </p:nvSpPr>
        <p:spPr>
          <a:xfrm>
            <a:off x="5299560" y="8322840"/>
            <a:ext cx="666360" cy="8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  <a:buNone/>
            </a:pPr>
            <a:r>
              <a:rPr b="0" lang="en-HK" sz="2900" spc="-86" strike="noStrike">
                <a:solidFill>
                  <a:srgbClr val="34704d"/>
                </a:solidFill>
                <a:latin typeface="Cambria"/>
              </a:rPr>
              <a:t>Low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50" name="object 11"/>
          <p:cNvSpPr/>
          <p:nvPr/>
        </p:nvSpPr>
        <p:spPr>
          <a:xfrm>
            <a:off x="9071640" y="3280680"/>
            <a:ext cx="7042320" cy="22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19800" indent="-756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1" strike="noStrike">
                <a:latin typeface="Cambria"/>
              </a:rPr>
              <a:t>Challenge:</a:t>
            </a:r>
            <a:r>
              <a:rPr b="0" lang="en-HK" sz="2900" spc="-15" strike="noStrike">
                <a:latin typeface="Cambria"/>
              </a:rPr>
              <a:t> </a:t>
            </a:r>
            <a:r>
              <a:rPr b="0" lang="en-HK" sz="2900" spc="-41" strike="noStrike">
                <a:latin typeface="Cambria"/>
              </a:rPr>
              <a:t>Dependency</a:t>
            </a:r>
            <a:r>
              <a:rPr b="0" lang="en-HK" sz="2900" spc="128" strike="noStrike">
                <a:latin typeface="Cambria"/>
              </a:rPr>
              <a:t> </a:t>
            </a:r>
            <a:r>
              <a:rPr b="0" lang="en-HK" sz="2900" spc="-1" strike="noStrike">
                <a:latin typeface="Cambria"/>
              </a:rPr>
              <a:t>on</a:t>
            </a:r>
            <a:r>
              <a:rPr b="0" lang="en-HK" sz="2900" spc="-120" strike="noStrike">
                <a:latin typeface="Cambria"/>
              </a:rPr>
              <a:t> </a:t>
            </a:r>
            <a:r>
              <a:rPr b="0" lang="en-HK" sz="2900" spc="-35" strike="noStrike">
                <a:latin typeface="Cambria"/>
              </a:rPr>
              <a:t>external</a:t>
            </a:r>
            <a:r>
              <a:rPr b="0" lang="en-HK" sz="2900" spc="-32" strike="noStrike">
                <a:latin typeface="Cambria"/>
              </a:rPr>
              <a:t> </a:t>
            </a:r>
            <a:r>
              <a:rPr b="0" lang="en-HK" sz="2900" spc="-52" strike="noStrike">
                <a:latin typeface="Cambria"/>
              </a:rPr>
              <a:t>teams</a:t>
            </a:r>
            <a:r>
              <a:rPr b="0" lang="en-HK" sz="2900" spc="-41" strike="noStrike">
                <a:latin typeface="Cambria"/>
              </a:rPr>
              <a:t> </a:t>
            </a:r>
            <a:r>
              <a:rPr b="0" lang="en-HK" sz="2900" spc="-26" strike="noStrike">
                <a:latin typeface="Cambria"/>
              </a:rPr>
              <a:t>for </a:t>
            </a:r>
            <a:r>
              <a:rPr b="0" lang="en-HK" sz="2900" spc="-12" strike="noStrike">
                <a:latin typeface="Cambria"/>
              </a:rPr>
              <a:t>approvals.</a:t>
            </a:r>
            <a:endParaRPr b="0" lang="en-HK" sz="2900" spc="-1" strike="noStrike">
              <a:latin typeface="Arial"/>
            </a:endParaRPr>
          </a:p>
          <a:p>
            <a:pPr marL="14760" indent="5040">
              <a:lnSpc>
                <a:spcPts val="3200"/>
              </a:lnSpc>
              <a:spcBef>
                <a:spcPts val="1100"/>
              </a:spcBef>
              <a:buNone/>
              <a:tabLst>
                <a:tab algn="l" pos="0"/>
              </a:tabLst>
            </a:pPr>
            <a:r>
              <a:rPr b="0" lang="en-HK" sz="2900" spc="-1" strike="noStrike">
                <a:latin typeface="Cambria"/>
              </a:rPr>
              <a:t>Action:</a:t>
            </a:r>
            <a:r>
              <a:rPr b="0" lang="en-HK" sz="2900" spc="-160" strike="noStrike">
                <a:latin typeface="Cambria"/>
              </a:rPr>
              <a:t> </a:t>
            </a:r>
            <a:r>
              <a:rPr b="0" lang="en-HK" sz="2900" spc="-60" strike="noStrike">
                <a:latin typeface="Cambria"/>
              </a:rPr>
              <a:t>Proactive</a:t>
            </a:r>
            <a:r>
              <a:rPr b="0" lang="en-HK" sz="2900" spc="12" strike="noStrike">
                <a:latin typeface="Cambria"/>
              </a:rPr>
              <a:t> </a:t>
            </a:r>
            <a:r>
              <a:rPr b="0" lang="en-HK" sz="2900" spc="-55" strike="noStrike">
                <a:latin typeface="Cambria"/>
              </a:rPr>
              <a:t>engagement</a:t>
            </a:r>
            <a:r>
              <a:rPr b="0" lang="en-HK" sz="2900" spc="111" strike="noStrike">
                <a:latin typeface="Cambria"/>
              </a:rPr>
              <a:t> </a:t>
            </a:r>
            <a:r>
              <a:rPr b="0" lang="en-HK" sz="2900" spc="-1" strike="noStrike">
                <a:latin typeface="Cambria"/>
              </a:rPr>
              <a:t>and</a:t>
            </a:r>
            <a:r>
              <a:rPr b="0" lang="en-HK" sz="2900" spc="-137" strike="noStrike">
                <a:latin typeface="Cambria"/>
              </a:rPr>
              <a:t> </a:t>
            </a:r>
            <a:r>
              <a:rPr b="0" lang="en-HK" sz="2900" spc="-12" strike="noStrike">
                <a:latin typeface="Cambria"/>
              </a:rPr>
              <a:t>clear </a:t>
            </a:r>
            <a:r>
              <a:rPr b="0" lang="en-HK" sz="2900" spc="-35" strike="noStrike">
                <a:latin typeface="Cambria"/>
              </a:rPr>
              <a:t>communication</a:t>
            </a:r>
            <a:r>
              <a:rPr b="0" lang="en-HK" sz="2900" spc="24" strike="noStrike">
                <a:latin typeface="Cambria"/>
              </a:rPr>
              <a:t> </a:t>
            </a:r>
            <a:r>
              <a:rPr b="0" lang="en-HK" sz="2900" spc="-12" strike="noStrike">
                <a:latin typeface="Cambria"/>
              </a:rPr>
              <a:t>channels</a:t>
            </a:r>
            <a:r>
              <a:rPr b="0" lang="en-HK" sz="2900" spc="-111" strike="noStrike">
                <a:latin typeface="Cambria"/>
              </a:rPr>
              <a:t> </a:t>
            </a:r>
            <a:r>
              <a:rPr b="0" lang="en-HK" sz="2900" spc="-12" strike="noStrike">
                <a:latin typeface="Cambria"/>
              </a:rPr>
              <a:t>established.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251" name="object 12"/>
          <p:cNvSpPr/>
          <p:nvPr/>
        </p:nvSpPr>
        <p:spPr>
          <a:xfrm>
            <a:off x="7850160" y="6209280"/>
            <a:ext cx="7429680" cy="30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8920" bIns="0" anchor="t">
            <a:spAutoFit/>
          </a:bodyPr>
          <a:p>
            <a:pPr marL="29160">
              <a:lnSpc>
                <a:spcPct val="100000"/>
              </a:lnSpc>
              <a:spcBef>
                <a:spcPts val="1409"/>
              </a:spcBef>
              <a:buNone/>
            </a:pPr>
            <a:r>
              <a:rPr b="0" lang="en-HK" sz="3200" spc="-26" strike="noStrike">
                <a:solidFill>
                  <a:srgbClr val="363636"/>
                </a:solidFill>
                <a:latin typeface="Times New Roman"/>
              </a:rPr>
              <a:t>Mitigation</a:t>
            </a:r>
            <a:endParaRPr b="0" lang="en-HK" sz="3200" spc="-1" strike="noStrike">
              <a:latin typeface="Arial"/>
            </a:endParaRPr>
          </a:p>
          <a:p>
            <a:pPr marL="18360">
              <a:lnSpc>
                <a:spcPct val="100000"/>
              </a:lnSpc>
              <a:spcBef>
                <a:spcPts val="1310"/>
              </a:spcBef>
              <a:buNone/>
            </a:pPr>
            <a:r>
              <a:rPr b="0" lang="en-HK" sz="3100" spc="-151" strike="noStrike">
                <a:latin typeface="Times New Roman"/>
              </a:rPr>
              <a:t>Weekly</a:t>
            </a:r>
            <a:r>
              <a:rPr b="0" lang="en-HK" sz="3100" spc="-46" strike="noStrike">
                <a:latin typeface="Times New Roman"/>
              </a:rPr>
              <a:t> </a:t>
            </a:r>
            <a:r>
              <a:rPr b="0" lang="en-HK" sz="3100" spc="-52" strike="noStrike">
                <a:latin typeface="Times New Roman"/>
              </a:rPr>
              <a:t>progress</a:t>
            </a:r>
            <a:r>
              <a:rPr b="0" lang="en-HK" sz="3100" spc="-145" strike="noStrike">
                <a:latin typeface="Times New Roman"/>
              </a:rPr>
              <a:t> </a:t>
            </a:r>
            <a:r>
              <a:rPr b="0" lang="en-HK" sz="3100" spc="-35" strike="noStrike">
                <a:latin typeface="Times New Roman"/>
              </a:rPr>
              <a:t>tracking</a:t>
            </a:r>
            <a:r>
              <a:rPr b="0" lang="en-HK" sz="3100" spc="-160" strike="noStrike">
                <a:latin typeface="Times New Roman"/>
              </a:rPr>
              <a:t> </a:t>
            </a:r>
            <a:r>
              <a:rPr b="0" lang="en-HK" sz="3100" spc="-511" strike="noStrike">
                <a:latin typeface="Times New Roman"/>
              </a:rPr>
              <a:t>&amp;</a:t>
            </a:r>
            <a:r>
              <a:rPr b="0" lang="en-HK" sz="3100" spc="24" strike="noStrike">
                <a:latin typeface="Times New Roman"/>
              </a:rPr>
              <a:t> </a:t>
            </a:r>
            <a:r>
              <a:rPr b="0" lang="en-HK" sz="3100" spc="-12" strike="noStrike">
                <a:latin typeface="Times New Roman"/>
              </a:rPr>
              <a:t>planned</a:t>
            </a:r>
            <a:r>
              <a:rPr b="0" lang="en-HK" sz="3100" spc="-15" strike="noStrike">
                <a:latin typeface="Times New Roman"/>
              </a:rPr>
              <a:t> </a:t>
            </a:r>
            <a:r>
              <a:rPr b="0" lang="en-HK" sz="3100" spc="-75" strike="noStrike">
                <a:latin typeface="Times New Roman"/>
              </a:rPr>
              <a:t>buffer</a:t>
            </a:r>
            <a:r>
              <a:rPr b="0" lang="en-HK" sz="3100" spc="-120" strike="noStrike">
                <a:latin typeface="Times New Roman"/>
              </a:rPr>
              <a:t> </a:t>
            </a:r>
            <a:r>
              <a:rPr b="0" lang="en-HK" sz="3100" spc="-12" strike="noStrike">
                <a:latin typeface="Times New Roman"/>
              </a:rPr>
              <a:t>time.</a:t>
            </a:r>
            <a:endParaRPr b="0" lang="en-HK" sz="3100" spc="-1" strike="noStrike">
              <a:latin typeface="Arial"/>
            </a:endParaRPr>
          </a:p>
          <a:p>
            <a:pPr marL="29880" indent="-17640">
              <a:lnSpc>
                <a:spcPts val="5000"/>
              </a:lnSpc>
              <a:spcBef>
                <a:spcPts val="181"/>
              </a:spcBef>
              <a:buNone/>
              <a:tabLst>
                <a:tab algn="l" pos="0"/>
              </a:tabLst>
            </a:pPr>
            <a:r>
              <a:rPr b="0" lang="en-HK" sz="2950" spc="-1" strike="noStrike">
                <a:latin typeface="Times New Roman"/>
              </a:rPr>
              <a:t>Strict</a:t>
            </a:r>
            <a:r>
              <a:rPr b="0" lang="en-HK" sz="2950" spc="52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change</a:t>
            </a:r>
            <a:r>
              <a:rPr b="0" lang="en-HK" sz="2950" spc="83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control</a:t>
            </a:r>
            <a:r>
              <a:rPr b="0" lang="en-HK" sz="2950" spc="202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process</a:t>
            </a:r>
            <a:r>
              <a:rPr b="0" lang="en-HK" sz="2950" spc="52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in</a:t>
            </a:r>
            <a:r>
              <a:rPr b="0" lang="en-HK" sz="2950" spc="38" strike="noStrike">
                <a:latin typeface="Times New Roman"/>
              </a:rPr>
              <a:t> </a:t>
            </a:r>
            <a:r>
              <a:rPr b="0" lang="en-HK" sz="2950" spc="-12" strike="noStrike">
                <a:latin typeface="Times New Roman"/>
              </a:rPr>
              <a:t>place. </a:t>
            </a:r>
            <a:r>
              <a:rPr b="0" lang="en-HK" sz="2950" spc="-21" strike="noStrike">
                <a:latin typeface="Times New Roman"/>
              </a:rPr>
              <a:t>Backup</a:t>
            </a:r>
            <a:r>
              <a:rPr b="0" lang="en-HK" sz="2950" spc="109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resources</a:t>
            </a:r>
            <a:r>
              <a:rPr b="0" lang="en-HK" sz="2950" spc="72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identified</a:t>
            </a:r>
            <a:r>
              <a:rPr b="0" lang="en-HK" sz="2950" spc="208" strike="noStrike">
                <a:latin typeface="Times New Roman"/>
              </a:rPr>
              <a:t> </a:t>
            </a:r>
            <a:r>
              <a:rPr b="0" lang="en-HK" sz="2950" spc="52" strike="noStrike">
                <a:latin typeface="Times New Roman"/>
              </a:rPr>
              <a:t>and</a:t>
            </a:r>
            <a:r>
              <a:rPr b="0" lang="en-HK" sz="2950" spc="-92" strike="noStrike">
                <a:latin typeface="Times New Roman"/>
              </a:rPr>
              <a:t> </a:t>
            </a:r>
            <a:r>
              <a:rPr b="0" lang="en-HK" sz="2950" spc="-1" strike="noStrike">
                <a:latin typeface="Times New Roman"/>
              </a:rPr>
              <a:t>on</a:t>
            </a:r>
            <a:r>
              <a:rPr b="0" lang="en-HK" sz="2950" spc="-46" strike="noStrike">
                <a:latin typeface="Times New Roman"/>
              </a:rPr>
              <a:t> </a:t>
            </a:r>
            <a:r>
              <a:rPr b="0" lang="en-HK" sz="2950" spc="-12" strike="noStrike">
                <a:latin typeface="Times New Roman"/>
              </a:rPr>
              <a:t>standby.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52" name="object 13"/>
          <p:cNvSpPr/>
          <p:nvPr/>
        </p:nvSpPr>
        <p:spPr>
          <a:xfrm>
            <a:off x="15642360" y="9413640"/>
            <a:ext cx="1425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1500" spc="-52" strike="noStrike">
                <a:latin typeface="Cambria"/>
              </a:rPr>
              <a:t>G</a:t>
            </a:r>
            <a:endParaRPr b="0" lang="en-HK" sz="1500" spc="-1" strike="noStrike">
              <a:latin typeface="Arial"/>
            </a:endParaRPr>
          </a:p>
        </p:txBody>
      </p:sp>
      <p:sp>
        <p:nvSpPr>
          <p:cNvPr id="253" name="object 14"/>
          <p:cNvSpPr/>
          <p:nvPr/>
        </p:nvSpPr>
        <p:spPr>
          <a:xfrm>
            <a:off x="16346520" y="9413640"/>
            <a:ext cx="988920" cy="47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1500" spc="-75" strike="noStrike">
                <a:latin typeface="Cambria"/>
              </a:rPr>
              <a:t>NotebookLM</a:t>
            </a:r>
            <a:endParaRPr b="0" lang="en-HK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object 2" descr=""/>
          <p:cNvPicPr/>
          <p:nvPr/>
        </p:nvPicPr>
        <p:blipFill>
          <a:blip r:embed="rId1"/>
          <a:stretch/>
        </p:blipFill>
        <p:spPr>
          <a:xfrm>
            <a:off x="1612800" y="3035160"/>
            <a:ext cx="2044440" cy="2184120"/>
          </a:xfrm>
          <a:prstGeom prst="rect">
            <a:avLst/>
          </a:prstGeom>
          <a:ln w="0">
            <a:noFill/>
          </a:ln>
        </p:spPr>
      </p:pic>
      <p:pic>
        <p:nvPicPr>
          <p:cNvPr id="255" name="object 3" descr=""/>
          <p:cNvPicPr/>
          <p:nvPr/>
        </p:nvPicPr>
        <p:blipFill>
          <a:blip r:embed="rId2"/>
          <a:stretch/>
        </p:blipFill>
        <p:spPr>
          <a:xfrm>
            <a:off x="5626080" y="3035160"/>
            <a:ext cx="2158560" cy="2184120"/>
          </a:xfrm>
          <a:prstGeom prst="rect">
            <a:avLst/>
          </a:prstGeom>
          <a:ln w="0">
            <a:noFill/>
          </a:ln>
        </p:spPr>
      </p:pic>
      <p:pic>
        <p:nvPicPr>
          <p:cNvPr id="256" name="object 4" descr=""/>
          <p:cNvPicPr/>
          <p:nvPr/>
        </p:nvPicPr>
        <p:blipFill>
          <a:blip r:embed="rId3"/>
          <a:stretch/>
        </p:blipFill>
        <p:spPr>
          <a:xfrm>
            <a:off x="9715680" y="3035160"/>
            <a:ext cx="2031480" cy="2184120"/>
          </a:xfrm>
          <a:prstGeom prst="rect">
            <a:avLst/>
          </a:prstGeom>
          <a:ln w="0">
            <a:noFill/>
          </a:ln>
        </p:spPr>
      </p:pic>
      <p:pic>
        <p:nvPicPr>
          <p:cNvPr id="257" name="object 5" descr=""/>
          <p:cNvPicPr/>
          <p:nvPr/>
        </p:nvPicPr>
        <p:blipFill>
          <a:blip r:embed="rId4"/>
          <a:stretch/>
        </p:blipFill>
        <p:spPr>
          <a:xfrm>
            <a:off x="13703400" y="3467160"/>
            <a:ext cx="2285640" cy="1307880"/>
          </a:xfrm>
          <a:prstGeom prst="rect">
            <a:avLst/>
          </a:prstGeom>
          <a:ln w="0">
            <a:noFill/>
          </a:ln>
        </p:spPr>
      </p:pic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2471400"/>
          </a:xfrm>
          <a:prstGeom prst="rect">
            <a:avLst/>
          </a:prstGeom>
          <a:noFill/>
          <a:ln w="0">
            <a:noFill/>
          </a:ln>
        </p:spPr>
        <p:txBody>
          <a:bodyPr lIns="0" rIns="0" tIns="394200" bIns="0" anchor="t">
            <a:noAutofit/>
          </a:bodyPr>
          <a:p>
            <a:pPr marL="6480" indent="720">
              <a:lnSpc>
                <a:spcPts val="5451"/>
              </a:lnSpc>
              <a:spcBef>
                <a:spcPts val="1086"/>
              </a:spcBef>
              <a:buNone/>
              <a:tabLst>
                <a:tab algn="l" pos="0"/>
              </a:tabLst>
            </a:pPr>
            <a:r>
              <a:rPr b="0" lang="en-HK" sz="5350" spc="-100" strike="noStrike">
                <a:solidFill>
                  <a:srgbClr val="2f2f2f"/>
                </a:solidFill>
                <a:latin typeface="Arial MT"/>
              </a:rPr>
              <a:t>Our</a:t>
            </a:r>
            <a:r>
              <a:rPr b="0" lang="en-HK" sz="5350" spc="-276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350" spc="-191" strike="noStrike">
                <a:solidFill>
                  <a:srgbClr val="343434"/>
                </a:solidFill>
                <a:latin typeface="Arial MT"/>
              </a:rPr>
              <a:t>Q4</a:t>
            </a:r>
            <a:r>
              <a:rPr b="0" lang="en-HK" sz="5350" spc="-460" strike="noStrike">
                <a:solidFill>
                  <a:srgbClr val="343434"/>
                </a:solidFill>
                <a:latin typeface="Arial MT"/>
              </a:rPr>
              <a:t> </a:t>
            </a:r>
            <a:r>
              <a:rPr b="0" lang="en-HK" sz="5350" spc="-21" strike="noStrike">
                <a:solidFill>
                  <a:srgbClr val="2b2b2b"/>
                </a:solidFill>
                <a:latin typeface="Arial MT"/>
              </a:rPr>
              <a:t>plan</a:t>
            </a:r>
            <a:r>
              <a:rPr b="0" lang="en-HK" sz="5350" spc="-350" strike="noStrike">
                <a:solidFill>
                  <a:srgbClr val="2b2b2b"/>
                </a:solidFill>
                <a:latin typeface="Arial MT"/>
              </a:rPr>
              <a:t> </a:t>
            </a:r>
            <a:r>
              <a:rPr b="0" lang="en-HK" sz="5350" spc="-1" strike="noStrike">
                <a:solidFill>
                  <a:srgbClr val="2d2d2d"/>
                </a:solidFill>
                <a:latin typeface="Arial MT"/>
              </a:rPr>
              <a:t>focuses</a:t>
            </a:r>
            <a:r>
              <a:rPr b="0" lang="en-HK" sz="5350" spc="-185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350" spc="-41" strike="noStrike">
                <a:solidFill>
                  <a:srgbClr val="2f2f2f"/>
                </a:solidFill>
                <a:latin typeface="Arial MT"/>
              </a:rPr>
              <a:t>on</a:t>
            </a:r>
            <a:r>
              <a:rPr b="0" lang="en-HK" sz="5350" spc="-409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350" spc="49" strike="noStrike">
                <a:solidFill>
                  <a:srgbClr val="2a2a2a"/>
                </a:solidFill>
                <a:latin typeface="Arial MT"/>
              </a:rPr>
              <a:t>final</a:t>
            </a:r>
            <a:r>
              <a:rPr b="0" lang="en-HK" sz="5350" spc="-406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350" spc="-1" strike="noStrike">
                <a:solidFill>
                  <a:srgbClr val="2a2a2a"/>
                </a:solidFill>
                <a:latin typeface="Arial MT"/>
              </a:rPr>
              <a:t>validation</a:t>
            </a:r>
            <a:r>
              <a:rPr b="0" lang="en-HK" sz="5350" spc="-211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350" spc="-72" strike="noStrike">
                <a:solidFill>
                  <a:srgbClr val="2a2a2a"/>
                </a:solidFill>
                <a:latin typeface="Arial MT"/>
              </a:rPr>
              <a:t>and</a:t>
            </a:r>
            <a:r>
              <a:rPr b="0" lang="en-HK" sz="5350" spc="-420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350" spc="-321" strike="noStrike">
                <a:solidFill>
                  <a:srgbClr val="2f2f2f"/>
                </a:solidFill>
                <a:latin typeface="Arial MT"/>
              </a:rPr>
              <a:t>a </a:t>
            </a:r>
            <a:r>
              <a:rPr b="0" lang="en-HK" sz="5350" spc="-111" strike="noStrike">
                <a:solidFill>
                  <a:srgbClr val="282828"/>
                </a:solidFill>
                <a:latin typeface="Arial MT"/>
              </a:rPr>
              <a:t>seamless</a:t>
            </a:r>
            <a:r>
              <a:rPr b="0" lang="en-HK" sz="5350" spc="-242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5350" spc="-12" strike="noStrike">
                <a:solidFill>
                  <a:srgbClr val="2a2a2a"/>
                </a:solidFill>
                <a:latin typeface="Arial MT"/>
              </a:rPr>
              <a:t>deployment.</a:t>
            </a:r>
            <a:endParaRPr b="0" lang="en-HK" sz="5350" spc="-1" strike="noStrike">
              <a:latin typeface="Calibri"/>
            </a:endParaRPr>
          </a:p>
        </p:txBody>
      </p:sp>
      <p:sp>
        <p:nvSpPr>
          <p:cNvPr id="259" name="object 7"/>
          <p:cNvSpPr/>
          <p:nvPr/>
        </p:nvSpPr>
        <p:spPr>
          <a:xfrm>
            <a:off x="1265040" y="5655600"/>
            <a:ext cx="2749680" cy="12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algn="ctr">
              <a:lnSpc>
                <a:spcPts val="3214"/>
              </a:lnSpc>
              <a:spcBef>
                <a:spcPts val="116"/>
              </a:spcBef>
              <a:buNone/>
            </a:pPr>
            <a:r>
              <a:rPr b="0" lang="en-HK" sz="2900" spc="117" strike="noStrike">
                <a:solidFill>
                  <a:srgbClr val="1c1c1c"/>
                </a:solidFill>
                <a:latin typeface="Calibri"/>
              </a:rPr>
              <a:t>Complete</a:t>
            </a:r>
            <a:r>
              <a:rPr b="0" lang="en-HK" sz="2900" spc="128" strike="noStrike">
                <a:solidFill>
                  <a:srgbClr val="1c1c1c"/>
                </a:solidFill>
                <a:latin typeface="Calibri"/>
              </a:rPr>
              <a:t> </a:t>
            </a:r>
            <a:r>
              <a:rPr b="0" lang="en-HK" sz="2900" spc="123" strike="noStrike">
                <a:solidFill>
                  <a:srgbClr val="262626"/>
                </a:solidFill>
                <a:latin typeface="Calibri"/>
              </a:rPr>
              <a:t>UAT</a:t>
            </a:r>
            <a:r>
              <a:rPr b="0" lang="en-HK" sz="2900" spc="-26" strike="noStrike">
                <a:solidFill>
                  <a:srgbClr val="262626"/>
                </a:solidFill>
                <a:latin typeface="Calibri"/>
              </a:rPr>
              <a:t> </a:t>
            </a:r>
            <a:r>
              <a:rPr b="0" lang="en-HK" sz="2900" spc="123" strike="noStrike">
                <a:solidFill>
                  <a:srgbClr val="2d2d2d"/>
                </a:solidFill>
                <a:latin typeface="Calibri"/>
              </a:rPr>
              <a:t>&amp;</a:t>
            </a:r>
            <a:endParaRPr b="0" lang="en-HK" sz="2900" spc="-1" strike="noStrike">
              <a:latin typeface="Arial"/>
            </a:endParaRPr>
          </a:p>
          <a:p>
            <a:pPr algn="ctr">
              <a:lnSpc>
                <a:spcPts val="3274"/>
              </a:lnSpc>
              <a:buNone/>
            </a:pPr>
            <a:r>
              <a:rPr b="0" lang="en-HK" sz="2950" spc="-52" strike="noStrike">
                <a:solidFill>
                  <a:srgbClr val="1c1c1c"/>
                </a:solidFill>
                <a:latin typeface="Arial MT"/>
              </a:rPr>
              <a:t>Final</a:t>
            </a:r>
            <a:r>
              <a:rPr b="0" lang="en-HK" sz="2950" spc="-165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1a1a1a"/>
                </a:solidFill>
                <a:latin typeface="Arial MT"/>
              </a:rPr>
              <a:t>Sign-</a:t>
            </a:r>
            <a:r>
              <a:rPr b="0" lang="en-HK" sz="2950" spc="-26" strike="noStrike">
                <a:solidFill>
                  <a:srgbClr val="1a1a1a"/>
                </a:solidFill>
                <a:latin typeface="Arial MT"/>
              </a:rPr>
              <a:t>Off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60" name="object 8"/>
          <p:cNvSpPr/>
          <p:nvPr/>
        </p:nvSpPr>
        <p:spPr>
          <a:xfrm>
            <a:off x="1191240" y="6919200"/>
            <a:ext cx="2861640" cy="13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8200" bIns="0" anchor="t">
            <a:spAutoFit/>
          </a:bodyPr>
          <a:p>
            <a:pPr marL="12600" indent="-1800" algn="ctr">
              <a:lnSpc>
                <a:spcPct val="81000"/>
              </a:lnSpc>
              <a:spcBef>
                <a:spcPts val="694"/>
              </a:spcBef>
              <a:buNone/>
              <a:tabLst>
                <a:tab algn="l" pos="0"/>
              </a:tabLst>
            </a:pPr>
            <a:r>
              <a:rPr b="0" lang="en-HK" sz="2550" spc="-225" strike="noStrike">
                <a:latin typeface="Times New Roman"/>
              </a:rPr>
              <a:t>Work</a:t>
            </a:r>
            <a:r>
              <a:rPr b="0" lang="en-HK" sz="2550" spc="-97" strike="noStrike">
                <a:latin typeface="Times New Roman"/>
              </a:rPr>
              <a:t> </a:t>
            </a:r>
            <a:r>
              <a:rPr b="0" lang="en-HK" sz="2550" spc="-75" strike="noStrike">
                <a:latin typeface="Times New Roman"/>
              </a:rPr>
              <a:t>with</a:t>
            </a:r>
            <a:r>
              <a:rPr b="0" lang="en-HK" sz="2550" spc="-60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business </a:t>
            </a:r>
            <a:r>
              <a:rPr b="0" lang="en-HK" sz="2550" spc="-72" strike="noStrike">
                <a:latin typeface="Times New Roman"/>
              </a:rPr>
              <a:t>users</a:t>
            </a:r>
            <a:r>
              <a:rPr b="0" lang="en-HK" sz="2550" spc="-126" strike="noStrike">
                <a:latin typeface="Times New Roman"/>
              </a:rPr>
              <a:t> </a:t>
            </a:r>
            <a:r>
              <a:rPr b="0" lang="en-HK" sz="2550" spc="-66" strike="noStrike">
                <a:latin typeface="Times New Roman"/>
              </a:rPr>
              <a:t>to</a:t>
            </a:r>
            <a:r>
              <a:rPr b="0" lang="en-HK" sz="2550" spc="-182" strike="noStrike">
                <a:latin typeface="Times New Roman"/>
              </a:rPr>
              <a:t> </a:t>
            </a:r>
            <a:r>
              <a:rPr b="0" lang="en-HK" sz="2550" spc="-86" strike="noStrike">
                <a:latin typeface="Times New Roman"/>
              </a:rPr>
              <a:t>complete</a:t>
            </a:r>
            <a:r>
              <a:rPr b="0" lang="en-HK" sz="2550" spc="4" strike="noStrike">
                <a:latin typeface="Times New Roman"/>
              </a:rPr>
              <a:t> </a:t>
            </a:r>
            <a:r>
              <a:rPr b="0" lang="en-HK" sz="2550" spc="-21" strike="noStrike">
                <a:latin typeface="Times New Roman"/>
              </a:rPr>
              <a:t>User </a:t>
            </a:r>
            <a:r>
              <a:rPr b="0" lang="en-HK" sz="2500" spc="-100" strike="noStrike">
                <a:latin typeface="Times New Roman"/>
              </a:rPr>
              <a:t>Acceptance</a:t>
            </a:r>
            <a:r>
              <a:rPr b="0" lang="en-HK" sz="2500" spc="38" strike="noStrike">
                <a:latin typeface="Times New Roman"/>
              </a:rPr>
              <a:t> </a:t>
            </a:r>
            <a:r>
              <a:rPr b="0" lang="en-HK" sz="2500" spc="-114" strike="noStrike">
                <a:latin typeface="Times New Roman"/>
              </a:rPr>
              <a:t>Testing</a:t>
            </a:r>
            <a:r>
              <a:rPr b="0" lang="en-HK" sz="2500" spc="-41" strike="noStrike">
                <a:latin typeface="Times New Roman"/>
              </a:rPr>
              <a:t> </a:t>
            </a:r>
            <a:r>
              <a:rPr b="0" lang="en-HK" sz="2500" spc="-26" strike="noStrike">
                <a:latin typeface="Times New Roman"/>
              </a:rPr>
              <a:t>and </a:t>
            </a:r>
            <a:r>
              <a:rPr b="0" lang="en-HK" sz="2550" spc="-72" strike="noStrike">
                <a:latin typeface="Times New Roman"/>
              </a:rPr>
              <a:t>secure</a:t>
            </a:r>
            <a:r>
              <a:rPr b="0" lang="en-HK" sz="2550" spc="-66" strike="noStrike">
                <a:latin typeface="Times New Roman"/>
              </a:rPr>
              <a:t> </a:t>
            </a:r>
            <a:r>
              <a:rPr b="0" lang="en-HK" sz="2550" spc="-100" strike="noStrike">
                <a:latin typeface="Times New Roman"/>
              </a:rPr>
              <a:t>final</a:t>
            </a:r>
            <a:r>
              <a:rPr b="0" lang="en-HK" sz="2550" spc="-55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approval.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61" name="object 9"/>
          <p:cNvSpPr/>
          <p:nvPr/>
        </p:nvSpPr>
        <p:spPr>
          <a:xfrm>
            <a:off x="5131800" y="5646960"/>
            <a:ext cx="3137040" cy="374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7120" bIns="0" anchor="t">
            <a:spAutoFit/>
          </a:bodyPr>
          <a:p>
            <a:pPr marL="553680" indent="76320" algn="just">
              <a:lnSpc>
                <a:spcPts val="2999"/>
              </a:lnSpc>
              <a:spcBef>
                <a:spcPts val="686"/>
              </a:spcBef>
              <a:buNone/>
              <a:tabLst>
                <a:tab algn="l" pos="0"/>
              </a:tabLst>
            </a:pPr>
            <a:r>
              <a:rPr b="0" lang="en-HK" sz="2950" spc="-12" strike="noStrike">
                <a:solidFill>
                  <a:srgbClr val="1c1c1c"/>
                </a:solidFill>
                <a:latin typeface="Arial MT"/>
              </a:rPr>
              <a:t>Prepare</a:t>
            </a:r>
            <a:r>
              <a:rPr b="0" lang="en-HK" sz="2950" spc="-191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950" spc="-26" strike="noStrike">
                <a:solidFill>
                  <a:srgbClr val="1d1d1d"/>
                </a:solidFill>
                <a:latin typeface="Arial MT"/>
              </a:rPr>
              <a:t>for </a:t>
            </a:r>
            <a:r>
              <a:rPr b="0" lang="en-HK" sz="2950" spc="-12" strike="noStrike">
                <a:solidFill>
                  <a:srgbClr val="1d1d1d"/>
                </a:solidFill>
                <a:latin typeface="Arial MT"/>
              </a:rPr>
              <a:t>Production </a:t>
            </a:r>
            <a:r>
              <a:rPr b="0" lang="en-HK" sz="2950" spc="-26" strike="noStrike">
                <a:solidFill>
                  <a:srgbClr val="1f1f1f"/>
                </a:solidFill>
                <a:latin typeface="Arial MT"/>
              </a:rPr>
              <a:t>Deployment</a:t>
            </a:r>
            <a:endParaRPr b="0" lang="en-HK" sz="2950" spc="-1" strike="noStrike">
              <a:latin typeface="Arial"/>
            </a:endParaRPr>
          </a:p>
          <a:p>
            <a:pPr marL="553680" indent="76320" algn="ctr">
              <a:lnSpc>
                <a:spcPts val="2755"/>
              </a:lnSpc>
              <a:spcBef>
                <a:spcPts val="451"/>
              </a:spcBef>
              <a:buNone/>
              <a:tabLst>
                <a:tab algn="l" pos="0"/>
              </a:tabLst>
            </a:pPr>
            <a:r>
              <a:rPr b="0" lang="en-HK" sz="2550" spc="-100" strike="noStrike">
                <a:latin typeface="Times New Roman"/>
              </a:rPr>
              <a:t>Finalise</a:t>
            </a:r>
            <a:r>
              <a:rPr b="0" lang="en-HK" sz="2550" spc="-41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deployment</a:t>
            </a:r>
            <a:endParaRPr b="0" lang="en-HK" sz="2550" spc="-1" strike="noStrike">
              <a:latin typeface="Arial"/>
            </a:endParaRPr>
          </a:p>
          <a:p>
            <a:pPr marL="12600" indent="76320" algn="ctr">
              <a:lnSpc>
                <a:spcPct val="81000"/>
              </a:lnSpc>
              <a:spcBef>
                <a:spcPts val="295"/>
              </a:spcBef>
              <a:buNone/>
              <a:tabLst>
                <a:tab algn="l" pos="0"/>
              </a:tabLst>
            </a:pPr>
            <a:r>
              <a:rPr b="0" lang="en-HK" sz="2600" spc="-100" strike="noStrike">
                <a:latin typeface="Times New Roman"/>
              </a:rPr>
              <a:t>plans</a:t>
            </a:r>
            <a:r>
              <a:rPr b="0" lang="en-HK" sz="2600" spc="-126" strike="noStrike">
                <a:latin typeface="Times New Roman"/>
              </a:rPr>
              <a:t> </a:t>
            </a:r>
            <a:r>
              <a:rPr b="0" lang="en-HK" sz="2600" spc="-86" strike="noStrike">
                <a:latin typeface="Times New Roman"/>
              </a:rPr>
              <a:t>and</a:t>
            </a:r>
            <a:r>
              <a:rPr b="0" lang="en-HK" sz="2600" spc="-80" strike="noStrike">
                <a:latin typeface="Times New Roman"/>
              </a:rPr>
              <a:t> </a:t>
            </a:r>
            <a:r>
              <a:rPr b="0" lang="en-HK" sz="2600" spc="-97" strike="noStrike">
                <a:latin typeface="Times New Roman"/>
              </a:rPr>
              <a:t>coordinate</a:t>
            </a:r>
            <a:r>
              <a:rPr b="0" lang="en-HK" sz="2600" spc="-12" strike="noStrike">
                <a:latin typeface="Times New Roman"/>
              </a:rPr>
              <a:t> </a:t>
            </a:r>
            <a:r>
              <a:rPr b="0" lang="en-HK" sz="2600" spc="-106" strike="noStrike">
                <a:latin typeface="Times New Roman"/>
              </a:rPr>
              <a:t>with </a:t>
            </a:r>
            <a:r>
              <a:rPr b="0" lang="en-HK" sz="2500" spc="-46" strike="noStrike">
                <a:latin typeface="Times New Roman"/>
              </a:rPr>
              <a:t>technical</a:t>
            </a:r>
            <a:r>
              <a:rPr b="0" lang="en-HK" sz="2500" spc="-32" strike="noStrike">
                <a:latin typeface="Times New Roman"/>
              </a:rPr>
              <a:t> </a:t>
            </a:r>
            <a:r>
              <a:rPr b="0" lang="en-HK" sz="2500" spc="-72" strike="noStrike">
                <a:latin typeface="Times New Roman"/>
              </a:rPr>
              <a:t>teams</a:t>
            </a:r>
            <a:r>
              <a:rPr b="0" lang="en-HK" sz="2500" spc="-97" strike="noStrike">
                <a:latin typeface="Times New Roman"/>
              </a:rPr>
              <a:t> </a:t>
            </a:r>
            <a:r>
              <a:rPr b="0" lang="en-HK" sz="2500" spc="-55" strike="noStrike">
                <a:latin typeface="Times New Roman"/>
              </a:rPr>
              <a:t>for</a:t>
            </a:r>
            <a:r>
              <a:rPr b="0" lang="en-HK" sz="2500" spc="-97" strike="noStrike">
                <a:latin typeface="Times New Roman"/>
              </a:rPr>
              <a:t> </a:t>
            </a:r>
            <a:r>
              <a:rPr b="0" lang="en-HK" sz="2500" spc="-52" strike="noStrike">
                <a:latin typeface="Times New Roman"/>
              </a:rPr>
              <a:t>a </a:t>
            </a:r>
            <a:r>
              <a:rPr b="0" lang="en-HK" sz="2550" spc="-86" strike="noStrike">
                <a:latin typeface="Times New Roman"/>
              </a:rPr>
              <a:t>smooth</a:t>
            </a:r>
            <a:r>
              <a:rPr b="0" lang="en-HK" sz="2550" spc="-32" strike="noStrike">
                <a:latin typeface="Times New Roman"/>
              </a:rPr>
              <a:t> </a:t>
            </a:r>
            <a:r>
              <a:rPr b="0" lang="en-HK" sz="2550" spc="-165" strike="noStrike">
                <a:latin typeface="Times New Roman"/>
              </a:rPr>
              <a:t>go-</a:t>
            </a:r>
            <a:r>
              <a:rPr b="0" lang="en-HK" sz="2550" spc="-12" strike="noStrike">
                <a:latin typeface="Times New Roman"/>
              </a:rPr>
              <a:t>live.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62" name="object 10"/>
          <p:cNvSpPr/>
          <p:nvPr/>
        </p:nvSpPr>
        <p:spPr>
          <a:xfrm>
            <a:off x="9226800" y="5646960"/>
            <a:ext cx="3031200" cy="12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7120" bIns="0" anchor="t">
            <a:spAutoFit/>
          </a:bodyPr>
          <a:p>
            <a:pPr marL="860400" indent="-848520">
              <a:lnSpc>
                <a:spcPts val="2999"/>
              </a:lnSpc>
              <a:spcBef>
                <a:spcPts val="686"/>
              </a:spcBef>
              <a:buNone/>
              <a:tabLst>
                <a:tab algn="l" pos="0"/>
              </a:tabLst>
            </a:pPr>
            <a:r>
              <a:rPr b="0" lang="en-HK" sz="2950" spc="-1" strike="noStrike">
                <a:solidFill>
                  <a:srgbClr val="1c1c1c"/>
                </a:solidFill>
                <a:latin typeface="Arial MT"/>
              </a:rPr>
              <a:t>Conduct</a:t>
            </a:r>
            <a:r>
              <a:rPr b="0" lang="en-HK" sz="2950" spc="-12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950" spc="-86" strike="noStrike">
                <a:solidFill>
                  <a:srgbClr val="1d1d1d"/>
                </a:solidFill>
                <a:latin typeface="Arial MT"/>
              </a:rPr>
              <a:t>End-</a:t>
            </a:r>
            <a:r>
              <a:rPr b="0" lang="en-HK" sz="2950" spc="-75" strike="noStrike">
                <a:solidFill>
                  <a:srgbClr val="1d1d1d"/>
                </a:solidFill>
                <a:latin typeface="Arial MT"/>
              </a:rPr>
              <a:t>User </a:t>
            </a:r>
            <a:r>
              <a:rPr b="0" lang="en-HK" sz="2950" spc="-12" strike="noStrike">
                <a:solidFill>
                  <a:srgbClr val="1c1c1c"/>
                </a:solidFill>
                <a:latin typeface="Arial MT"/>
              </a:rPr>
              <a:t>Training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263" name="object 11"/>
          <p:cNvSpPr/>
          <p:nvPr/>
        </p:nvSpPr>
        <p:spPr>
          <a:xfrm>
            <a:off x="13272480" y="5646960"/>
            <a:ext cx="3116880" cy="40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7120" bIns="0" anchor="t">
            <a:spAutoFit/>
          </a:bodyPr>
          <a:p>
            <a:pPr marL="427320" algn="ctr">
              <a:lnSpc>
                <a:spcPts val="2999"/>
              </a:lnSpc>
              <a:spcBef>
                <a:spcPts val="686"/>
              </a:spcBef>
              <a:buNone/>
            </a:pPr>
            <a:r>
              <a:rPr b="0" lang="en-HK" sz="2950" spc="-1" strike="noStrike">
                <a:solidFill>
                  <a:srgbClr val="1f1f1f"/>
                </a:solidFill>
                <a:latin typeface="Arial MT"/>
              </a:rPr>
              <a:t>Monitor</a:t>
            </a:r>
            <a:r>
              <a:rPr b="0" lang="en-HK" sz="2950" spc="208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2950" spc="-35" strike="noStrike">
                <a:solidFill>
                  <a:srgbClr val="1f1f1f"/>
                </a:solidFill>
                <a:latin typeface="Arial MT"/>
              </a:rPr>
              <a:t>Post- </a:t>
            </a:r>
            <a:r>
              <a:rPr b="0" lang="en-HK" sz="2950" spc="-12" strike="noStrike">
                <a:solidFill>
                  <a:srgbClr val="1a1a1a"/>
                </a:solidFill>
                <a:latin typeface="Arial MT"/>
              </a:rPr>
              <a:t>Deployment </a:t>
            </a:r>
            <a:r>
              <a:rPr b="0" lang="en-HK" sz="2950" spc="-12" strike="noStrike">
                <a:solidFill>
                  <a:srgbClr val="1f1f1f"/>
                </a:solidFill>
                <a:latin typeface="Arial MT"/>
              </a:rPr>
              <a:t>Performance</a:t>
            </a:r>
            <a:endParaRPr b="0" lang="en-HK" sz="2950" spc="-1" strike="noStrike">
              <a:latin typeface="Arial"/>
            </a:endParaRPr>
          </a:p>
          <a:p>
            <a:pPr marL="12600" algn="ctr">
              <a:lnSpc>
                <a:spcPct val="81000"/>
              </a:lnSpc>
              <a:spcBef>
                <a:spcPts val="1046"/>
              </a:spcBef>
              <a:buNone/>
            </a:pPr>
            <a:r>
              <a:rPr b="0" lang="en-HK" sz="2550" spc="-165" strike="noStrike">
                <a:latin typeface="Times New Roman"/>
              </a:rPr>
              <a:t>Closely</a:t>
            </a:r>
            <a:r>
              <a:rPr b="0" lang="en-HK" sz="2550" spc="43" strike="noStrike">
                <a:latin typeface="Times New Roman"/>
              </a:rPr>
              <a:t> </a:t>
            </a:r>
            <a:r>
              <a:rPr b="0" lang="en-HK" sz="2550" spc="-92" strike="noStrike">
                <a:latin typeface="Times New Roman"/>
              </a:rPr>
              <a:t>monitor</a:t>
            </a:r>
            <a:r>
              <a:rPr b="0" lang="en-HK" sz="2550" spc="-52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system </a:t>
            </a:r>
            <a:r>
              <a:rPr b="0" lang="en-HK" sz="2600" spc="-100" strike="noStrike">
                <a:latin typeface="Times New Roman"/>
              </a:rPr>
              <a:t>performance</a:t>
            </a:r>
            <a:r>
              <a:rPr b="0" lang="en-HK" sz="2600" spc="38" strike="noStrike">
                <a:latin typeface="Times New Roman"/>
              </a:rPr>
              <a:t> </a:t>
            </a:r>
            <a:r>
              <a:rPr b="0" lang="en-HK" sz="2600" spc="-97" strike="noStrike">
                <a:latin typeface="Times New Roman"/>
              </a:rPr>
              <a:t>and</a:t>
            </a:r>
            <a:r>
              <a:rPr b="0" lang="en-HK" sz="2600" spc="-86" strike="noStrike">
                <a:latin typeface="Times New Roman"/>
              </a:rPr>
              <a:t> </a:t>
            </a:r>
            <a:r>
              <a:rPr b="0" lang="en-HK" sz="2600" spc="-100" strike="noStrike">
                <a:latin typeface="Times New Roman"/>
              </a:rPr>
              <a:t>stability </a:t>
            </a:r>
            <a:r>
              <a:rPr b="0" lang="en-HK" sz="2500" spc="-92" strike="noStrike">
                <a:latin typeface="Times New Roman"/>
              </a:rPr>
              <a:t>post-</a:t>
            </a:r>
            <a:r>
              <a:rPr b="0" lang="en-HK" sz="2500" spc="-52" strike="noStrike">
                <a:latin typeface="Times New Roman"/>
              </a:rPr>
              <a:t>launch</a:t>
            </a:r>
            <a:r>
              <a:rPr b="0" lang="en-HK" sz="2500" spc="38" strike="noStrike">
                <a:latin typeface="Times New Roman"/>
              </a:rPr>
              <a:t> </a:t>
            </a:r>
            <a:r>
              <a:rPr b="0" lang="en-HK" sz="2500" spc="-55" strike="noStrike">
                <a:latin typeface="Times New Roman"/>
              </a:rPr>
              <a:t>to</a:t>
            </a:r>
            <a:r>
              <a:rPr b="0" lang="en-HK" sz="2500" spc="-165" strike="noStrike">
                <a:latin typeface="Times New Roman"/>
              </a:rPr>
              <a:t> </a:t>
            </a:r>
            <a:r>
              <a:rPr b="0" lang="en-HK" sz="2500" spc="-21" strike="noStrike">
                <a:latin typeface="Times New Roman"/>
              </a:rPr>
              <a:t>ensure</a:t>
            </a:r>
            <a:r>
              <a:rPr b="0" lang="en-HK" sz="2500" spc="-137" strike="noStrike">
                <a:latin typeface="Times New Roman"/>
              </a:rPr>
              <a:t> </a:t>
            </a:r>
            <a:r>
              <a:rPr b="0" lang="en-HK" sz="2500" spc="-52" strike="noStrike">
                <a:latin typeface="Times New Roman"/>
              </a:rPr>
              <a:t>a </a:t>
            </a:r>
            <a:r>
              <a:rPr b="0" lang="en-HK" sz="2550" spc="-86" strike="noStrike">
                <a:latin typeface="Times New Roman"/>
              </a:rPr>
              <a:t>successful</a:t>
            </a:r>
            <a:r>
              <a:rPr b="0" lang="en-HK" sz="2550" spc="-72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transition.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264" name="object 12"/>
          <p:cNvSpPr/>
          <p:nvPr/>
        </p:nvSpPr>
        <p:spPr>
          <a:xfrm>
            <a:off x="9307080" y="6919200"/>
            <a:ext cx="2905560" cy="167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0" bIns="0" anchor="t">
            <a:spAutoFit/>
          </a:bodyPr>
          <a:p>
            <a:pPr marL="12600" indent="45720" algn="just">
              <a:lnSpc>
                <a:spcPct val="81000"/>
              </a:lnSpc>
              <a:spcBef>
                <a:spcPts val="709"/>
              </a:spcBef>
              <a:buNone/>
              <a:tabLst>
                <a:tab algn="l" pos="0"/>
              </a:tabLst>
            </a:pPr>
            <a:r>
              <a:rPr b="0" lang="en-HK" sz="2550" spc="-165" strike="noStrike">
                <a:latin typeface="Times New Roman"/>
              </a:rPr>
              <a:t>Equip</a:t>
            </a:r>
            <a:r>
              <a:rPr b="0" lang="en-HK" sz="2550" spc="4" strike="noStrike">
                <a:latin typeface="Times New Roman"/>
              </a:rPr>
              <a:t> </a:t>
            </a:r>
            <a:r>
              <a:rPr b="0" lang="en-HK" sz="2550" spc="-41" strike="noStrike">
                <a:latin typeface="Times New Roman"/>
              </a:rPr>
              <a:t>all</a:t>
            </a:r>
            <a:r>
              <a:rPr b="0" lang="en-HK" sz="2550" spc="-114" strike="noStrike">
                <a:latin typeface="Times New Roman"/>
              </a:rPr>
              <a:t> </a:t>
            </a:r>
            <a:r>
              <a:rPr b="0" lang="en-HK" sz="2550" spc="-75" strike="noStrike">
                <a:latin typeface="Times New Roman"/>
              </a:rPr>
              <a:t>users</a:t>
            </a:r>
            <a:r>
              <a:rPr b="0" lang="en-HK" sz="2550" spc="-86" strike="noStrike">
                <a:latin typeface="Times New Roman"/>
              </a:rPr>
              <a:t> </a:t>
            </a:r>
            <a:r>
              <a:rPr b="0" lang="en-HK" sz="2550" spc="-120" strike="noStrike">
                <a:latin typeface="Times New Roman"/>
              </a:rPr>
              <a:t>with</a:t>
            </a:r>
            <a:r>
              <a:rPr b="0" lang="en-HK" sz="2550" spc="-12" strike="noStrike">
                <a:latin typeface="Times New Roman"/>
              </a:rPr>
              <a:t> </a:t>
            </a:r>
            <a:r>
              <a:rPr b="0" lang="en-HK" sz="2550" spc="-26" strike="noStrike">
                <a:latin typeface="Times New Roman"/>
              </a:rPr>
              <a:t>the </a:t>
            </a:r>
            <a:r>
              <a:rPr b="0" lang="en-HK" sz="2600" spc="-100" strike="noStrike">
                <a:latin typeface="Times New Roman"/>
              </a:rPr>
              <a:t>necessary</a:t>
            </a:r>
            <a:r>
              <a:rPr b="0" lang="en-HK" sz="2600" spc="-1" strike="noStrike">
                <a:latin typeface="Times New Roman"/>
              </a:rPr>
              <a:t> </a:t>
            </a:r>
            <a:r>
              <a:rPr b="0" lang="en-HK" sz="2600" spc="-126" strike="noStrike">
                <a:latin typeface="Times New Roman"/>
              </a:rPr>
              <a:t>skills</a:t>
            </a:r>
            <a:r>
              <a:rPr b="0" lang="en-HK" sz="2600" spc="-35" strike="noStrike">
                <a:latin typeface="Times New Roman"/>
              </a:rPr>
              <a:t> </a:t>
            </a:r>
            <a:r>
              <a:rPr b="0" lang="en-HK" sz="2600" spc="-100" strike="noStrike">
                <a:latin typeface="Times New Roman"/>
              </a:rPr>
              <a:t>through </a:t>
            </a:r>
            <a:r>
              <a:rPr b="0" lang="en-HK" sz="2500" spc="-66" strike="noStrike">
                <a:latin typeface="Times New Roman"/>
              </a:rPr>
              <a:t>comprehensive</a:t>
            </a:r>
            <a:r>
              <a:rPr b="0" lang="en-HK" sz="2500" spc="-52" strike="noStrike">
                <a:latin typeface="Times New Roman"/>
              </a:rPr>
              <a:t> </a:t>
            </a:r>
            <a:r>
              <a:rPr b="0" lang="en-HK" sz="2500" spc="-12" strike="noStrike">
                <a:latin typeface="Times New Roman"/>
              </a:rPr>
              <a:t>training </a:t>
            </a:r>
            <a:r>
              <a:rPr b="0" lang="en-HK" sz="2550" spc="-80" strike="noStrike">
                <a:latin typeface="Times New Roman"/>
              </a:rPr>
              <a:t>sessions</a:t>
            </a:r>
            <a:r>
              <a:rPr b="0" lang="en-HK" sz="2550" spc="-32" strike="noStrike">
                <a:latin typeface="Times New Roman"/>
              </a:rPr>
              <a:t> </a:t>
            </a:r>
            <a:r>
              <a:rPr b="0" lang="en-HK" sz="2550" spc="-72" strike="noStrike">
                <a:latin typeface="Times New Roman"/>
              </a:rPr>
              <a:t>and</a:t>
            </a:r>
            <a:r>
              <a:rPr b="0" lang="en-HK" sz="2550" spc="-60" strike="noStrike">
                <a:latin typeface="Times New Roman"/>
              </a:rPr>
              <a:t> </a:t>
            </a:r>
            <a:r>
              <a:rPr b="0" lang="en-HK" sz="2550" spc="-12" strike="noStrike">
                <a:latin typeface="Times New Roman"/>
              </a:rPr>
              <a:t>materials.</a:t>
            </a:r>
            <a:endParaRPr b="0" lang="en-HK" sz="25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object 2" descr=""/>
          <p:cNvPicPr/>
          <p:nvPr/>
        </p:nvPicPr>
        <p:blipFill>
          <a:blip r:embed="rId1"/>
          <a:stretch/>
        </p:blipFill>
        <p:spPr>
          <a:xfrm>
            <a:off x="2311560" y="3441600"/>
            <a:ext cx="1460160" cy="1650600"/>
          </a:xfrm>
          <a:prstGeom prst="rect">
            <a:avLst/>
          </a:prstGeom>
          <a:ln w="0">
            <a:noFill/>
          </a:ln>
        </p:spPr>
      </p:pic>
      <p:pic>
        <p:nvPicPr>
          <p:cNvPr id="266" name="object 3" descr=""/>
          <p:cNvPicPr/>
          <p:nvPr/>
        </p:nvPicPr>
        <p:blipFill>
          <a:blip r:embed="rId2"/>
          <a:stretch/>
        </p:blipFill>
        <p:spPr>
          <a:xfrm>
            <a:off x="9893160" y="3479760"/>
            <a:ext cx="571320" cy="1612440"/>
          </a:xfrm>
          <a:prstGeom prst="rect">
            <a:avLst/>
          </a:prstGeom>
          <a:ln w="0">
            <a:noFill/>
          </a:ln>
        </p:spPr>
      </p:pic>
      <p:pic>
        <p:nvPicPr>
          <p:cNvPr id="267" name="object 4" descr=""/>
          <p:cNvPicPr/>
          <p:nvPr/>
        </p:nvPicPr>
        <p:blipFill>
          <a:blip r:embed="rId3"/>
          <a:stretch/>
        </p:blipFill>
        <p:spPr>
          <a:xfrm>
            <a:off x="13690440" y="3441600"/>
            <a:ext cx="2095200" cy="1561680"/>
          </a:xfrm>
          <a:prstGeom prst="rect">
            <a:avLst/>
          </a:prstGeom>
          <a:ln w="0">
            <a:noFill/>
          </a:ln>
        </p:spPr>
      </p:pic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2769840"/>
          </a:xfrm>
          <a:prstGeom prst="rect">
            <a:avLst/>
          </a:prstGeom>
          <a:noFill/>
          <a:ln w="0">
            <a:noFill/>
          </a:ln>
        </p:spPr>
        <p:txBody>
          <a:bodyPr lIns="0" rIns="0" tIns="363600" bIns="0" anchor="t">
            <a:noAutofit/>
          </a:bodyPr>
          <a:p>
            <a:pPr marL="287640" algn="ctr">
              <a:lnSpc>
                <a:spcPts val="6375"/>
              </a:lnSpc>
              <a:spcBef>
                <a:spcPts val="111"/>
              </a:spcBef>
              <a:buNone/>
            </a:pPr>
            <a:r>
              <a:rPr b="0" lang="en-HK" sz="4800" spc="-131" strike="noStrike">
                <a:solidFill>
                  <a:srgbClr val="3d3d3d"/>
                </a:solidFill>
                <a:latin typeface="Arial MT"/>
              </a:rPr>
              <a:t>Project</a:t>
            </a:r>
            <a:r>
              <a:rPr b="0" lang="en-HK" sz="4800" spc="-270" strike="noStrike">
                <a:solidFill>
                  <a:srgbClr val="3d3d3d"/>
                </a:solidFill>
                <a:latin typeface="Arial MT"/>
              </a:rPr>
              <a:t> </a:t>
            </a:r>
            <a:r>
              <a:rPr b="0" lang="en-HK" sz="4800" spc="-205" strike="noStrike">
                <a:solidFill>
                  <a:srgbClr val="1a1a1a"/>
                </a:solidFill>
                <a:latin typeface="Arial MT"/>
              </a:rPr>
              <a:t>Phoenix</a:t>
            </a:r>
            <a:r>
              <a:rPr b="0" lang="en-HK" sz="4800" spc="-137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800" spc="-12" strike="noStrike">
                <a:solidFill>
                  <a:srgbClr val="1a1a1a"/>
                </a:solidFill>
                <a:latin typeface="Arial MT"/>
              </a:rPr>
              <a:t>will</a:t>
            </a:r>
            <a:r>
              <a:rPr b="0" lang="en-HK" sz="4800" spc="-582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800" spc="-106" strike="noStrike">
                <a:solidFill>
                  <a:srgbClr val="3d3d3d"/>
                </a:solidFill>
                <a:latin typeface="Arial MT"/>
              </a:rPr>
              <a:t>deliver</a:t>
            </a:r>
            <a:r>
              <a:rPr b="0" lang="en-HK" sz="4800" spc="-211" strike="noStrike">
                <a:solidFill>
                  <a:srgbClr val="3d3d3d"/>
                </a:solidFill>
                <a:latin typeface="Arial MT"/>
              </a:rPr>
              <a:t> </a:t>
            </a:r>
            <a:r>
              <a:rPr b="0" lang="en-HK" sz="4800" spc="-137" strike="noStrike">
                <a:solidFill>
                  <a:srgbClr val="3f3f3f"/>
                </a:solidFill>
                <a:latin typeface="Arial MT"/>
              </a:rPr>
              <a:t>a</a:t>
            </a:r>
            <a:r>
              <a:rPr b="0" lang="en-HK" sz="4800" spc="-625" strike="noStrike">
                <a:solidFill>
                  <a:srgbClr val="3f3f3f"/>
                </a:solidFill>
                <a:latin typeface="Arial MT"/>
              </a:rPr>
              <a:t> </a:t>
            </a:r>
            <a:r>
              <a:rPr b="0" lang="en-HK" sz="4800" spc="-97" strike="noStrike">
                <a:solidFill>
                  <a:srgbClr val="1a1a1a"/>
                </a:solidFill>
                <a:latin typeface="Arial MT"/>
              </a:rPr>
              <a:t>future-</a:t>
            </a:r>
            <a:r>
              <a:rPr b="0" lang="en-HK" sz="4800" spc="-46" strike="noStrike">
                <a:solidFill>
                  <a:srgbClr val="1a1a1a"/>
                </a:solidFill>
                <a:latin typeface="Arial MT"/>
              </a:rPr>
              <a:t>ready</a:t>
            </a:r>
            <a:endParaRPr b="0" lang="en-HK" sz="4800" spc="-1" strike="noStrike">
              <a:latin typeface="Calibri"/>
            </a:endParaRPr>
          </a:p>
          <a:p>
            <a:pPr marL="417240" algn="ctr">
              <a:lnSpc>
                <a:spcPts val="6194"/>
              </a:lnSpc>
              <a:buNone/>
            </a:pPr>
            <a:r>
              <a:rPr b="0" lang="en-HK" sz="5600" spc="-1" strike="noStrike">
                <a:solidFill>
                  <a:srgbClr val="3a3a3a"/>
                </a:solidFill>
                <a:latin typeface="Arial MT"/>
              </a:rPr>
              <a:t>platform</a:t>
            </a:r>
            <a:r>
              <a:rPr b="0" lang="en-HK" sz="5600" spc="-97" strike="noStrike">
                <a:solidFill>
                  <a:srgbClr val="3a3a3a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3d3d3d"/>
                </a:solidFill>
                <a:latin typeface="Arial MT"/>
              </a:rPr>
              <a:t>with</a:t>
            </a:r>
            <a:r>
              <a:rPr b="0" lang="en-HK" sz="5600" spc="-401" strike="noStrike">
                <a:solidFill>
                  <a:srgbClr val="3d3d3d"/>
                </a:solidFill>
                <a:latin typeface="Arial MT"/>
              </a:rPr>
              <a:t> </a:t>
            </a:r>
            <a:r>
              <a:rPr b="0" lang="en-HK" sz="5600" spc="-1" strike="noStrike">
                <a:solidFill>
                  <a:srgbClr val="3d3d3d"/>
                </a:solidFill>
                <a:latin typeface="Arial MT"/>
              </a:rPr>
              <a:t>lasting</a:t>
            </a:r>
            <a:r>
              <a:rPr b="0" lang="en-HK" sz="5600" spc="-197" strike="noStrike">
                <a:solidFill>
                  <a:srgbClr val="3d3d3d"/>
                </a:solidFill>
                <a:latin typeface="Arial MT"/>
              </a:rPr>
              <a:t> </a:t>
            </a:r>
            <a:r>
              <a:rPr b="0" lang="en-HK" sz="5600" spc="-12" strike="noStrike">
                <a:solidFill>
                  <a:srgbClr val="3d3d3d"/>
                </a:solidFill>
                <a:latin typeface="Arial MT"/>
              </a:rPr>
              <a:t>benefits.</a:t>
            </a:r>
            <a:endParaRPr b="0" lang="en-HK" sz="5600" spc="-1" strike="noStrike">
              <a:latin typeface="Calibri"/>
            </a:endParaRPr>
          </a:p>
        </p:txBody>
      </p:sp>
      <p:sp>
        <p:nvSpPr>
          <p:cNvPr id="269" name="object 6"/>
          <p:cNvSpPr/>
          <p:nvPr/>
        </p:nvSpPr>
        <p:spPr>
          <a:xfrm>
            <a:off x="1368360" y="5481720"/>
            <a:ext cx="2836800" cy="287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9800" algn="ctr">
              <a:lnSpc>
                <a:spcPts val="3345"/>
              </a:lnSpc>
              <a:spcBef>
                <a:spcPts val="136"/>
              </a:spcBef>
              <a:buNone/>
            </a:pPr>
            <a:r>
              <a:rPr b="0" lang="en-HK" sz="2950" spc="-12" strike="noStrike">
                <a:latin typeface="Cambria"/>
              </a:rPr>
              <a:t>Faster</a:t>
            </a:r>
            <a:endParaRPr b="0" lang="en-HK" sz="2950" spc="-1" strike="noStrike">
              <a:latin typeface="Arial"/>
            </a:endParaRPr>
          </a:p>
          <a:p>
            <a:pPr marL="19800" algn="ctr">
              <a:lnSpc>
                <a:spcPts val="3526"/>
              </a:lnSpc>
              <a:buNone/>
            </a:pPr>
            <a:r>
              <a:rPr b="0" lang="en-HK" sz="3100" spc="-12" strike="noStrike">
                <a:latin typeface="Cambria"/>
              </a:rPr>
              <a:t>Performance</a:t>
            </a:r>
            <a:endParaRPr b="0" lang="en-HK" sz="3100" spc="-1" strike="noStrike">
              <a:latin typeface="Arial"/>
            </a:endParaRPr>
          </a:p>
          <a:p>
            <a:pPr marL="12600" indent="-15120" algn="ctr">
              <a:lnSpc>
                <a:spcPts val="2701"/>
              </a:lnSpc>
              <a:spcBef>
                <a:spcPts val="2120"/>
              </a:spcBef>
              <a:buNone/>
              <a:tabLst>
                <a:tab algn="l" pos="0"/>
              </a:tabLst>
            </a:pPr>
            <a:r>
              <a:rPr b="0" lang="en-HK" sz="2400" spc="-41" strike="noStrike">
                <a:latin typeface="Times New Roman"/>
              </a:rPr>
              <a:t>Significantly</a:t>
            </a:r>
            <a:r>
              <a:rPr b="0" lang="en-HK" sz="2400" spc="29" strike="noStrike">
                <a:latin typeface="Times New Roman"/>
              </a:rPr>
              <a:t> </a:t>
            </a:r>
            <a:r>
              <a:rPr b="0" lang="en-HK" sz="2400" spc="-12" strike="noStrike">
                <a:latin typeface="Times New Roman"/>
              </a:rPr>
              <a:t>reduced </a:t>
            </a:r>
            <a:r>
              <a:rPr b="0" lang="en-HK" sz="2550" spc="-72" strike="noStrike">
                <a:latin typeface="Times New Roman"/>
              </a:rPr>
              <a:t>system</a:t>
            </a:r>
            <a:r>
              <a:rPr b="0" lang="en-HK" sz="2550" spc="9" strike="noStrike">
                <a:latin typeface="Times New Roman"/>
              </a:rPr>
              <a:t> </a:t>
            </a:r>
            <a:r>
              <a:rPr b="0" lang="en-HK" sz="2550" spc="-80" strike="noStrike">
                <a:latin typeface="Times New Roman"/>
              </a:rPr>
              <a:t>response</a:t>
            </a:r>
            <a:r>
              <a:rPr b="0" lang="en-HK" sz="2550" spc="-86" strike="noStrike">
                <a:latin typeface="Times New Roman"/>
              </a:rPr>
              <a:t> </a:t>
            </a:r>
            <a:r>
              <a:rPr b="0" lang="en-HK" sz="2550" spc="-46" strike="noStrike">
                <a:latin typeface="Times New Roman"/>
              </a:rPr>
              <a:t>times, </a:t>
            </a:r>
            <a:r>
              <a:rPr b="0" lang="en-HK" sz="2600" spc="-92" strike="noStrike">
                <a:latin typeface="Times New Roman"/>
              </a:rPr>
              <a:t>increasing</a:t>
            </a:r>
            <a:r>
              <a:rPr b="0" lang="en-HK" sz="2600" spc="9" strike="noStrike">
                <a:latin typeface="Times New Roman"/>
              </a:rPr>
              <a:t> </a:t>
            </a:r>
            <a:r>
              <a:rPr b="0" lang="en-HK" sz="2600" spc="-12" strike="noStrike">
                <a:latin typeface="Times New Roman"/>
              </a:rPr>
              <a:t>operational </a:t>
            </a:r>
            <a:r>
              <a:rPr b="0" lang="en-HK" sz="2600" spc="-72" strike="noStrike">
                <a:latin typeface="Times New Roman"/>
              </a:rPr>
              <a:t>efficiency.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270" name="object 7"/>
          <p:cNvSpPr/>
          <p:nvPr/>
        </p:nvSpPr>
        <p:spPr>
          <a:xfrm>
            <a:off x="5234400" y="5455440"/>
            <a:ext cx="3064320" cy="333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algn="ctr">
              <a:lnSpc>
                <a:spcPts val="3569"/>
              </a:lnSpc>
              <a:spcBef>
                <a:spcPts val="96"/>
              </a:spcBef>
              <a:buNone/>
            </a:pPr>
            <a:r>
              <a:rPr b="0" lang="en-HK" sz="3200" spc="-12" strike="noStrike">
                <a:latin typeface="Calibri"/>
              </a:rPr>
              <a:t>Reduced</a:t>
            </a:r>
            <a:endParaRPr b="0" lang="en-HK" sz="3200" spc="-1" strike="noStrike">
              <a:latin typeface="Arial"/>
            </a:endParaRPr>
          </a:p>
          <a:p>
            <a:pPr algn="ctr">
              <a:lnSpc>
                <a:spcPts val="3569"/>
              </a:lnSpc>
              <a:buNone/>
            </a:pPr>
            <a:r>
              <a:rPr b="0" lang="en-HK" sz="3200" spc="-12" strike="noStrike">
                <a:latin typeface="Cambria"/>
              </a:rPr>
              <a:t>OperationalCosts</a:t>
            </a:r>
            <a:endParaRPr b="0" lang="en-HK" sz="3200" spc="-1" strike="noStrike">
              <a:latin typeface="Arial"/>
            </a:endParaRPr>
          </a:p>
          <a:p>
            <a:pPr marL="133200" algn="ctr">
              <a:lnSpc>
                <a:spcPct val="93000"/>
              </a:lnSpc>
              <a:spcBef>
                <a:spcPts val="2194"/>
              </a:spcBef>
              <a:buNone/>
            </a:pPr>
            <a:r>
              <a:rPr b="0" lang="en-HK" sz="2300" spc="-55" strike="noStrike">
                <a:latin typeface="Cambria"/>
              </a:rPr>
              <a:t>Lowered</a:t>
            </a:r>
            <a:r>
              <a:rPr b="0" lang="en-HK" sz="2300" spc="-75" strike="noStrike">
                <a:latin typeface="Cambria"/>
              </a:rPr>
              <a:t> </a:t>
            </a:r>
            <a:r>
              <a:rPr b="0" lang="en-HK" sz="2300" spc="-12" strike="noStrike">
                <a:latin typeface="Cambria"/>
              </a:rPr>
              <a:t>manual</a:t>
            </a:r>
            <a:r>
              <a:rPr b="0" lang="en-HK" sz="2300" spc="-72" strike="noStrike">
                <a:latin typeface="Cambria"/>
              </a:rPr>
              <a:t> </a:t>
            </a:r>
            <a:r>
              <a:rPr b="0" lang="en-HK" sz="2300" spc="-55" strike="noStrike">
                <a:latin typeface="Cambria"/>
              </a:rPr>
              <a:t>effort </a:t>
            </a:r>
            <a:r>
              <a:rPr b="0" lang="en-HK" sz="2400" spc="-111" strike="noStrike">
                <a:latin typeface="Cambria"/>
              </a:rPr>
              <a:t>and</a:t>
            </a:r>
            <a:r>
              <a:rPr b="0" lang="en-HK" sz="2400" spc="-15" strike="noStrike">
                <a:latin typeface="Cambria"/>
              </a:rPr>
              <a:t> </a:t>
            </a:r>
            <a:r>
              <a:rPr b="0" lang="en-HK" sz="2400" spc="-12" strike="noStrike">
                <a:latin typeface="Cambria"/>
              </a:rPr>
              <a:t>streamlined </a:t>
            </a:r>
            <a:r>
              <a:rPr b="0" lang="en-HK" sz="2400" spc="-131" strike="noStrike">
                <a:latin typeface="Cambria"/>
              </a:rPr>
              <a:t>workflows</a:t>
            </a:r>
            <a:r>
              <a:rPr b="0" lang="en-HK" sz="2400" spc="89" strike="noStrike">
                <a:latin typeface="Cambria"/>
              </a:rPr>
              <a:t> </a:t>
            </a:r>
            <a:r>
              <a:rPr b="0" lang="en-HK" sz="2400" spc="-106" strike="noStrike">
                <a:latin typeface="Cambria"/>
              </a:rPr>
              <a:t>will</a:t>
            </a:r>
            <a:r>
              <a:rPr b="0" lang="en-HK" sz="2400" spc="-72" strike="noStrike">
                <a:latin typeface="Cambria"/>
              </a:rPr>
              <a:t> </a:t>
            </a:r>
            <a:r>
              <a:rPr b="0" lang="en-HK" sz="2400" spc="-12" strike="noStrike">
                <a:latin typeface="Cambria"/>
              </a:rPr>
              <a:t>drive </a:t>
            </a:r>
            <a:r>
              <a:rPr b="0" lang="en-HK" sz="2350" spc="-106" strike="noStrike">
                <a:latin typeface="Cambria"/>
              </a:rPr>
              <a:t>down</a:t>
            </a:r>
            <a:r>
              <a:rPr b="0" lang="en-HK" sz="2350" spc="-26" strike="noStrike">
                <a:latin typeface="Cambria"/>
              </a:rPr>
              <a:t> </a:t>
            </a:r>
            <a:r>
              <a:rPr b="0" lang="en-HK" sz="2350" spc="-12" strike="noStrike">
                <a:latin typeface="Cambria"/>
              </a:rPr>
              <a:t>costs.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271" name="object 8"/>
          <p:cNvSpPr/>
          <p:nvPr/>
        </p:nvSpPr>
        <p:spPr>
          <a:xfrm>
            <a:off x="9128880" y="5481720"/>
            <a:ext cx="3126960" cy="36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360720" algn="ctr">
              <a:lnSpc>
                <a:spcPts val="3300"/>
              </a:lnSpc>
              <a:spcBef>
                <a:spcPts val="445"/>
              </a:spcBef>
              <a:buNone/>
            </a:pPr>
            <a:r>
              <a:rPr b="0" lang="en-HK" sz="2950" spc="-1" strike="noStrike">
                <a:latin typeface="Cambria"/>
              </a:rPr>
              <a:t>Improved</a:t>
            </a:r>
            <a:r>
              <a:rPr b="0" lang="en-HK" sz="2950" spc="49" strike="noStrike">
                <a:latin typeface="Cambria"/>
              </a:rPr>
              <a:t> </a:t>
            </a:r>
            <a:r>
              <a:rPr b="0" lang="en-HK" sz="2950" spc="-21" strike="noStrike">
                <a:latin typeface="Cambria"/>
              </a:rPr>
              <a:t>User </a:t>
            </a:r>
            <a:r>
              <a:rPr b="0" lang="en-HK" sz="2950" spc="43" strike="noStrike">
                <a:latin typeface="Cambria"/>
              </a:rPr>
              <a:t>Satisfaction</a:t>
            </a:r>
            <a:endParaRPr b="0" lang="en-HK" sz="2950" spc="-1" strike="noStrike">
              <a:latin typeface="Arial"/>
            </a:endParaRPr>
          </a:p>
          <a:p>
            <a:pPr marL="12600" indent="39240" algn="ctr">
              <a:lnSpc>
                <a:spcPct val="95000"/>
              </a:lnSpc>
              <a:spcBef>
                <a:spcPts val="2089"/>
              </a:spcBef>
              <a:buNone/>
              <a:tabLst>
                <a:tab algn="l" pos="0"/>
              </a:tabLst>
            </a:pPr>
            <a:r>
              <a:rPr b="0" lang="en-HK" sz="2300" spc="-12" strike="noStrike">
                <a:latin typeface="Cambria"/>
              </a:rPr>
              <a:t>An</a:t>
            </a:r>
            <a:r>
              <a:rPr b="0" lang="en-HK" sz="2300" spc="-120" strike="noStrike">
                <a:latin typeface="Cambria"/>
              </a:rPr>
              <a:t> </a:t>
            </a:r>
            <a:r>
              <a:rPr b="0" lang="en-HK" sz="2300" spc="-35" strike="noStrike">
                <a:latin typeface="Cambria"/>
              </a:rPr>
              <a:t>intuitive,</a:t>
            </a:r>
            <a:r>
              <a:rPr b="0" lang="en-HK" sz="2300" spc="-72" strike="noStrike">
                <a:latin typeface="Cambria"/>
              </a:rPr>
              <a:t> </a:t>
            </a:r>
            <a:r>
              <a:rPr b="0" lang="en-HK" sz="2300" spc="-12" strike="noStrike">
                <a:latin typeface="Cambria"/>
              </a:rPr>
              <a:t>reliable, </a:t>
            </a:r>
            <a:r>
              <a:rPr b="0" lang="en-HK" sz="2300" spc="-26" strike="noStrike">
                <a:latin typeface="Cambria"/>
              </a:rPr>
              <a:t>and </a:t>
            </a:r>
            <a:r>
              <a:rPr b="0" lang="en-HK" sz="2350" spc="-55" strike="noStrike">
                <a:latin typeface="Cambria"/>
              </a:rPr>
              <a:t>high-performing</a:t>
            </a:r>
            <a:r>
              <a:rPr b="0" lang="en-HK" sz="2350" spc="-7" strike="noStrike">
                <a:latin typeface="Cambria"/>
              </a:rPr>
              <a:t> </a:t>
            </a:r>
            <a:r>
              <a:rPr b="0" lang="en-HK" sz="2350" spc="-12" strike="noStrike">
                <a:latin typeface="Cambria"/>
              </a:rPr>
              <a:t>system </a:t>
            </a:r>
            <a:r>
              <a:rPr b="0" lang="en-HK" sz="2400" spc="-80" strike="noStrike">
                <a:latin typeface="Cambria"/>
              </a:rPr>
              <a:t>will</a:t>
            </a:r>
            <a:r>
              <a:rPr b="0" lang="en-HK" sz="2400" spc="-55" strike="noStrike">
                <a:latin typeface="Cambria"/>
              </a:rPr>
              <a:t> enhance</a:t>
            </a:r>
            <a:r>
              <a:rPr b="0" lang="en-HK" sz="2400" spc="-41" strike="noStrike">
                <a:latin typeface="Cambria"/>
              </a:rPr>
              <a:t> </a:t>
            </a:r>
            <a:r>
              <a:rPr b="0" lang="en-HK" sz="2400" spc="-92" strike="noStrike">
                <a:latin typeface="Cambria"/>
              </a:rPr>
              <a:t>the </a:t>
            </a:r>
            <a:r>
              <a:rPr b="0" lang="en-HK" sz="2400" spc="-12" strike="noStrike">
                <a:latin typeface="Cambria"/>
              </a:rPr>
              <a:t>daily </a:t>
            </a:r>
            <a:r>
              <a:rPr b="0" lang="en-HK" sz="2350" spc="-46" strike="noStrike">
                <a:latin typeface="Cambria"/>
              </a:rPr>
              <a:t>experience </a:t>
            </a:r>
            <a:r>
              <a:rPr b="0" lang="en-HK" sz="2350" spc="-41" strike="noStrike">
                <a:latin typeface="Cambria"/>
              </a:rPr>
              <a:t>for</a:t>
            </a:r>
            <a:r>
              <a:rPr b="0" lang="en-HK" sz="2350" spc="-86" strike="noStrike">
                <a:latin typeface="Cambria"/>
              </a:rPr>
              <a:t> </a:t>
            </a:r>
            <a:r>
              <a:rPr b="0" lang="en-HK" sz="2350" spc="-35" strike="noStrike">
                <a:latin typeface="Cambria"/>
              </a:rPr>
              <a:t>our</a:t>
            </a:r>
            <a:r>
              <a:rPr b="0" lang="en-HK" sz="2350" spc="-52" strike="noStrike">
                <a:latin typeface="Cambria"/>
              </a:rPr>
              <a:t> </a:t>
            </a:r>
            <a:r>
              <a:rPr b="0" lang="en-HK" sz="2350" spc="-66" strike="noStrike">
                <a:latin typeface="Cambria"/>
              </a:rPr>
              <a:t>teams.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272" name="object 9"/>
          <p:cNvSpPr/>
          <p:nvPr/>
        </p:nvSpPr>
        <p:spPr>
          <a:xfrm>
            <a:off x="13181760" y="5481720"/>
            <a:ext cx="2955600" cy="327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295920" indent="-5040" algn="ctr">
              <a:lnSpc>
                <a:spcPts val="3300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950" spc="109" strike="noStrike">
                <a:latin typeface="Cambria"/>
              </a:rPr>
              <a:t>Scalable</a:t>
            </a:r>
            <a:r>
              <a:rPr b="0" lang="en-HK" sz="2950" spc="-137" strike="noStrike">
                <a:latin typeface="Cambria"/>
              </a:rPr>
              <a:t> </a:t>
            </a:r>
            <a:r>
              <a:rPr b="0" lang="en-HK" sz="2950" spc="-26" strike="noStrike">
                <a:latin typeface="Cambria"/>
              </a:rPr>
              <a:t>for </a:t>
            </a:r>
            <a:r>
              <a:rPr b="0" lang="en-HK" sz="2950" spc="-12" strike="noStrike">
                <a:latin typeface="Cambria"/>
              </a:rPr>
              <a:t>Future</a:t>
            </a:r>
            <a:r>
              <a:rPr b="0" lang="en-HK" sz="2950" spc="-131" strike="noStrike">
                <a:latin typeface="Cambria"/>
              </a:rPr>
              <a:t> </a:t>
            </a:r>
            <a:r>
              <a:rPr b="0" lang="en-HK" sz="2950" spc="-12" strike="noStrike">
                <a:latin typeface="Cambria"/>
              </a:rPr>
              <a:t>Growth</a:t>
            </a:r>
            <a:endParaRPr b="0" lang="en-HK" sz="2950" spc="-1" strike="noStrike">
              <a:latin typeface="Arial"/>
            </a:endParaRPr>
          </a:p>
          <a:p>
            <a:pPr marL="12600" indent="-5040" algn="ctr">
              <a:lnSpc>
                <a:spcPct val="95000"/>
              </a:lnSpc>
              <a:spcBef>
                <a:spcPts val="2089"/>
              </a:spcBef>
              <a:buNone/>
              <a:tabLst>
                <a:tab algn="l" pos="0"/>
              </a:tabLst>
            </a:pPr>
            <a:r>
              <a:rPr b="0" lang="en-HK" sz="2300" spc="-1" strike="noStrike">
                <a:latin typeface="Cambria"/>
              </a:rPr>
              <a:t>A</a:t>
            </a:r>
            <a:r>
              <a:rPr b="0" lang="en-HK" sz="2300" spc="-111" strike="noStrike">
                <a:latin typeface="Cambria"/>
              </a:rPr>
              <a:t> </a:t>
            </a:r>
            <a:r>
              <a:rPr b="0" lang="en-HK" sz="2300" spc="-12" strike="noStrike">
                <a:latin typeface="Cambria"/>
              </a:rPr>
              <a:t>modern,</a:t>
            </a:r>
            <a:r>
              <a:rPr b="0" lang="en-HK" sz="2300" spc="4" strike="noStrike">
                <a:latin typeface="Cambria"/>
              </a:rPr>
              <a:t> </a:t>
            </a:r>
            <a:r>
              <a:rPr b="0" lang="en-HK" sz="2300" spc="-46" strike="noStrike">
                <a:latin typeface="Cambria"/>
              </a:rPr>
              <a:t>maintainable </a:t>
            </a:r>
            <a:r>
              <a:rPr b="0" lang="en-HK" sz="2350" spc="-60" strike="noStrike">
                <a:latin typeface="Cambria"/>
              </a:rPr>
              <a:t>platform</a:t>
            </a:r>
            <a:r>
              <a:rPr b="0" lang="en-HK" sz="2350" spc="-21" strike="noStrike">
                <a:latin typeface="Cambria"/>
              </a:rPr>
              <a:t> </a:t>
            </a:r>
            <a:r>
              <a:rPr b="0" lang="en-HK" sz="2350" spc="-80" strike="noStrike">
                <a:latin typeface="Cambria"/>
              </a:rPr>
              <a:t>that</a:t>
            </a:r>
            <a:r>
              <a:rPr b="0" lang="en-HK" sz="2350" spc="-52" strike="noStrike">
                <a:latin typeface="Cambria"/>
              </a:rPr>
              <a:t> </a:t>
            </a:r>
            <a:r>
              <a:rPr b="0" lang="en-HK" sz="2350" spc="-1" strike="noStrike">
                <a:latin typeface="Cambria"/>
              </a:rPr>
              <a:t>can</a:t>
            </a:r>
            <a:r>
              <a:rPr b="0" lang="en-HK" sz="2350" spc="-120" strike="noStrike">
                <a:latin typeface="Cambria"/>
              </a:rPr>
              <a:t> </a:t>
            </a:r>
            <a:r>
              <a:rPr b="0" lang="en-HK" sz="2350" spc="-21" strike="noStrike">
                <a:latin typeface="Cambria"/>
              </a:rPr>
              <a:t>grow </a:t>
            </a:r>
            <a:r>
              <a:rPr b="0" lang="en-HK" sz="2400" spc="-106" strike="noStrike">
                <a:latin typeface="Cambria"/>
              </a:rPr>
              <a:t>and</a:t>
            </a:r>
            <a:r>
              <a:rPr b="0" lang="en-HK" sz="2400" spc="-32" strike="noStrike">
                <a:latin typeface="Cambria"/>
              </a:rPr>
              <a:t> </a:t>
            </a:r>
            <a:r>
              <a:rPr b="0" lang="en-HK" sz="2400" spc="-114" strike="noStrike">
                <a:latin typeface="Cambria"/>
              </a:rPr>
              <a:t>adapt</a:t>
            </a:r>
            <a:r>
              <a:rPr b="0" lang="en-HK" sz="2400" spc="4" strike="noStrike">
                <a:latin typeface="Cambria"/>
              </a:rPr>
              <a:t> </a:t>
            </a:r>
            <a:r>
              <a:rPr b="0" lang="en-HK" sz="2400" spc="-131" strike="noStrike">
                <a:latin typeface="Cambria"/>
              </a:rPr>
              <a:t>with</a:t>
            </a:r>
            <a:r>
              <a:rPr b="0" lang="en-HK" sz="2400" spc="9" strike="noStrike">
                <a:latin typeface="Cambria"/>
              </a:rPr>
              <a:t> </a:t>
            </a:r>
            <a:r>
              <a:rPr b="0" lang="en-HK" sz="2400" spc="-26" strike="noStrike">
                <a:latin typeface="Cambria"/>
              </a:rPr>
              <a:t>the </a:t>
            </a:r>
            <a:r>
              <a:rPr b="0" lang="en-HK" sz="2350" spc="-12" strike="noStrike">
                <a:latin typeface="Cambria"/>
              </a:rPr>
              <a:t>business.</a:t>
            </a:r>
            <a:endParaRPr b="0" lang="en-HK" sz="23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object 2" descr=""/>
          <p:cNvPicPr/>
          <p:nvPr/>
        </p:nvPicPr>
        <p:blipFill>
          <a:blip r:embed="rId1"/>
          <a:stretch/>
        </p:blipFill>
        <p:spPr>
          <a:xfrm>
            <a:off x="13957200" y="0"/>
            <a:ext cx="1536480" cy="1574280"/>
          </a:xfrm>
          <a:prstGeom prst="rect">
            <a:avLst/>
          </a:prstGeom>
          <a:ln w="0">
            <a:noFill/>
          </a:ln>
        </p:spPr>
      </p:pic>
      <p:pic>
        <p:nvPicPr>
          <p:cNvPr id="274" name="object 3" descr=""/>
          <p:cNvPicPr/>
          <p:nvPr/>
        </p:nvPicPr>
        <p:blipFill>
          <a:blip r:embed="rId2"/>
          <a:stretch/>
        </p:blipFill>
        <p:spPr>
          <a:xfrm>
            <a:off x="15697080" y="0"/>
            <a:ext cx="1777680" cy="4000320"/>
          </a:xfrm>
          <a:prstGeom prst="rect">
            <a:avLst/>
          </a:prstGeom>
          <a:ln w="0">
            <a:noFill/>
          </a:ln>
        </p:spPr>
      </p:pic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907200" y="755280"/>
            <a:ext cx="9820080" cy="18108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HK" sz="5900" spc="-114" strike="noStrike">
                <a:solidFill>
                  <a:srgbClr val="183146"/>
                </a:solidFill>
                <a:latin typeface="Arial MT"/>
              </a:rPr>
              <a:t>Discussion</a:t>
            </a:r>
            <a:r>
              <a:rPr b="0" lang="en-HK" sz="5900" spc="-296" strike="noStrike">
                <a:solidFill>
                  <a:srgbClr val="183146"/>
                </a:solidFill>
                <a:latin typeface="Arial MT"/>
              </a:rPr>
              <a:t> </a:t>
            </a:r>
            <a:r>
              <a:rPr b="0" lang="en-HK" sz="5900" spc="-111" strike="noStrike">
                <a:solidFill>
                  <a:srgbClr val="1c3449"/>
                </a:solidFill>
                <a:latin typeface="Arial MT"/>
              </a:rPr>
              <a:t>and</a:t>
            </a:r>
            <a:r>
              <a:rPr b="0" lang="en-HK" sz="5900" spc="-562" strike="noStrike">
                <a:solidFill>
                  <a:srgbClr val="1c3449"/>
                </a:solidFill>
                <a:latin typeface="Arial MT"/>
              </a:rPr>
              <a:t> </a:t>
            </a:r>
            <a:r>
              <a:rPr b="0" lang="en-HK" sz="5900" spc="-55" strike="noStrike">
                <a:solidFill>
                  <a:srgbClr val="132d3f"/>
                </a:solidFill>
                <a:latin typeface="Arial MT"/>
              </a:rPr>
              <a:t>Further</a:t>
            </a:r>
            <a:r>
              <a:rPr b="0" lang="en-HK" sz="5900" spc="-245" strike="noStrike">
                <a:solidFill>
                  <a:srgbClr val="132d3f"/>
                </a:solidFill>
                <a:latin typeface="Arial MT"/>
              </a:rPr>
              <a:t> </a:t>
            </a:r>
            <a:r>
              <a:rPr b="0" lang="en-HK" sz="5900" spc="-46" strike="noStrike">
                <a:solidFill>
                  <a:srgbClr val="0c2638"/>
                </a:solidFill>
                <a:latin typeface="Arial MT"/>
              </a:rPr>
              <a:t>Details</a:t>
            </a:r>
            <a:endParaRPr b="0" lang="en-HK" sz="5900" spc="-1" strike="noStrike">
              <a:latin typeface="Calibri"/>
            </a:endParaRPr>
          </a:p>
        </p:txBody>
      </p:sp>
      <p:sp>
        <p:nvSpPr>
          <p:cNvPr id="276" name="object 5"/>
          <p:cNvSpPr/>
          <p:nvPr/>
        </p:nvSpPr>
        <p:spPr>
          <a:xfrm>
            <a:off x="918360" y="2118960"/>
            <a:ext cx="9066240" cy="94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spAutoFit/>
          </a:bodyPr>
          <a:p>
            <a:pPr marL="14760" indent="-2520">
              <a:lnSpc>
                <a:spcPts val="3399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HK" sz="3250" spc="-222" strike="noStrike">
                <a:latin typeface="Arial MT"/>
              </a:rPr>
              <a:t>For</a:t>
            </a:r>
            <a:r>
              <a:rPr b="0" lang="en-HK" sz="3250" spc="-15" strike="noStrike">
                <a:latin typeface="Arial MT"/>
              </a:rPr>
              <a:t> </a:t>
            </a:r>
            <a:r>
              <a:rPr b="0" lang="en-HK" sz="3250" spc="-97" strike="noStrike">
                <a:latin typeface="Arial MT"/>
              </a:rPr>
              <a:t>additional</a:t>
            </a:r>
            <a:r>
              <a:rPr b="0" lang="en-HK" sz="3250" spc="-131" strike="noStrike">
                <a:latin typeface="Arial MT"/>
              </a:rPr>
              <a:t> </a:t>
            </a:r>
            <a:r>
              <a:rPr b="0" lang="en-HK" sz="3250" spc="-80" strike="noStrike">
                <a:latin typeface="Arial MT"/>
              </a:rPr>
              <a:t>information</a:t>
            </a:r>
            <a:r>
              <a:rPr b="0" lang="en-HK" sz="3250" spc="-145" strike="noStrike">
                <a:latin typeface="Arial MT"/>
              </a:rPr>
              <a:t> </a:t>
            </a:r>
            <a:r>
              <a:rPr b="0" lang="en-HK" sz="3250" spc="-35" strike="noStrike">
                <a:latin typeface="Arial MT"/>
              </a:rPr>
              <a:t>or</a:t>
            </a:r>
            <a:r>
              <a:rPr b="0" lang="en-HK" sz="3250" spc="-151" strike="noStrike">
                <a:latin typeface="Arial MT"/>
              </a:rPr>
              <a:t> </a:t>
            </a:r>
            <a:r>
              <a:rPr b="0" lang="en-HK" sz="3250" spc="-1" strike="noStrike">
                <a:latin typeface="Arial MT"/>
              </a:rPr>
              <a:t>to</a:t>
            </a:r>
            <a:r>
              <a:rPr b="0" lang="en-HK" sz="3250" spc="-211" strike="noStrike">
                <a:latin typeface="Arial MT"/>
              </a:rPr>
              <a:t> </a:t>
            </a:r>
            <a:r>
              <a:rPr b="0" lang="en-HK" sz="3250" spc="-100" strike="noStrike">
                <a:latin typeface="Arial MT"/>
              </a:rPr>
              <a:t>discuss</a:t>
            </a:r>
            <a:r>
              <a:rPr b="0" lang="en-HK" sz="3250" spc="-86" strike="noStrike">
                <a:latin typeface="Arial MT"/>
              </a:rPr>
              <a:t> </a:t>
            </a:r>
            <a:r>
              <a:rPr b="0" lang="en-HK" sz="3250" spc="-171" strike="noStrike">
                <a:latin typeface="Arial MT"/>
              </a:rPr>
              <a:t>any</a:t>
            </a:r>
            <a:r>
              <a:rPr b="0" lang="en-HK" sz="3250" spc="-55" strike="noStrike">
                <a:latin typeface="Arial MT"/>
              </a:rPr>
              <a:t> </a:t>
            </a:r>
            <a:r>
              <a:rPr b="0" lang="en-HK" sz="3250" spc="-86" strike="noStrike">
                <a:latin typeface="Arial MT"/>
              </a:rPr>
              <a:t>aspect</a:t>
            </a:r>
            <a:r>
              <a:rPr b="0" lang="en-HK" sz="3250" spc="-12" strike="noStrike">
                <a:latin typeface="Arial MT"/>
              </a:rPr>
              <a:t> </a:t>
            </a:r>
            <a:r>
              <a:rPr b="0" lang="en-HK" sz="3250" spc="-26" strike="noStrike">
                <a:latin typeface="Arial MT"/>
              </a:rPr>
              <a:t>of </a:t>
            </a:r>
            <a:r>
              <a:rPr b="0" lang="en-HK" sz="3250" spc="-114" strike="noStrike">
                <a:latin typeface="Arial MT"/>
              </a:rPr>
              <a:t>Project</a:t>
            </a:r>
            <a:r>
              <a:rPr b="0" lang="en-HK" sz="3250" spc="-66" strike="noStrike">
                <a:latin typeface="Arial MT"/>
              </a:rPr>
              <a:t> </a:t>
            </a:r>
            <a:r>
              <a:rPr b="0" lang="en-HK" sz="3250" spc="-145" strike="noStrike">
                <a:latin typeface="Arial MT"/>
              </a:rPr>
              <a:t>Phoenix,</a:t>
            </a:r>
            <a:r>
              <a:rPr b="0" lang="en-HK" sz="3250" spc="-12" strike="noStrike">
                <a:latin typeface="Arial MT"/>
              </a:rPr>
              <a:t> </a:t>
            </a:r>
            <a:r>
              <a:rPr b="0" lang="en-HK" sz="3250" spc="-151" strike="noStrike">
                <a:latin typeface="Arial MT"/>
              </a:rPr>
              <a:t>please</a:t>
            </a:r>
            <a:r>
              <a:rPr b="0" lang="en-HK" sz="3250" spc="-80" strike="noStrike">
                <a:latin typeface="Arial MT"/>
              </a:rPr>
              <a:t> </a:t>
            </a:r>
            <a:r>
              <a:rPr b="0" lang="en-HK" sz="3250" spc="-12" strike="noStrike">
                <a:latin typeface="Arial MT"/>
              </a:rPr>
              <a:t>contact: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/>
          </p:nvPr>
        </p:nvSpPr>
        <p:spPr>
          <a:xfrm>
            <a:off x="4907160" y="4380480"/>
            <a:ext cx="7660440" cy="55796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080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3950" spc="-1" strike="noStrike">
                <a:solidFill>
                  <a:srgbClr val="151515"/>
                </a:solidFill>
                <a:latin typeface="Arial MT"/>
              </a:rPr>
              <a:t>Project</a:t>
            </a:r>
            <a:r>
              <a:rPr b="0" lang="en-HK" sz="3950" spc="-1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950" spc="-21" strike="noStrike">
                <a:solidFill>
                  <a:srgbClr val="212121"/>
                </a:solidFill>
                <a:latin typeface="Arial MT"/>
              </a:rPr>
              <a:t>Lead</a:t>
            </a:r>
            <a:endParaRPr b="0" lang="en-HK" sz="3950" spc="-1" strike="noStrike">
              <a:latin typeface="Calibri"/>
            </a:endParaRPr>
          </a:p>
          <a:p>
            <a:pPr marL="10800" algn="ctr">
              <a:lnSpc>
                <a:spcPct val="100000"/>
              </a:lnSpc>
              <a:spcBef>
                <a:spcPts val="11"/>
              </a:spcBef>
              <a:buNone/>
            </a:pPr>
            <a:r>
              <a:rPr b="0" lang="en-HK" sz="3450" spc="-111" strike="noStrike">
                <a:solidFill>
                  <a:srgbClr val="000000"/>
                </a:solidFill>
                <a:latin typeface="Arial MT"/>
              </a:rPr>
              <a:t>Eleanor</a:t>
            </a:r>
            <a:r>
              <a:rPr b="0" lang="en-HK" sz="345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50" spc="-137" strike="noStrike">
                <a:solidFill>
                  <a:srgbClr val="000000"/>
                </a:solidFill>
                <a:latin typeface="Arial MT"/>
              </a:rPr>
              <a:t>Vance,</a:t>
            </a:r>
            <a:r>
              <a:rPr b="0" lang="en-HK" sz="3450" spc="-11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50" spc="-72" strike="noStrike" u="sng">
                <a:solidFill>
                  <a:srgbClr val="000000"/>
                </a:solidFill>
                <a:uFillTx/>
                <a:latin typeface="Arial MT"/>
                <a:hlinkClick r:id="rId3"/>
              </a:rPr>
              <a:t>e.vance@company.co.uk</a:t>
            </a:r>
            <a:endParaRPr b="0" lang="en-HK" sz="3450" spc="-1" strike="noStrike">
              <a:latin typeface="Calibri"/>
            </a:endParaRPr>
          </a:p>
          <a:p>
            <a:pPr marL="10800">
              <a:lnSpc>
                <a:spcPct val="100000"/>
              </a:lnSpc>
              <a:spcBef>
                <a:spcPts val="96"/>
              </a:spcBef>
              <a:buNone/>
            </a:pPr>
            <a:endParaRPr b="0" lang="en-HK" sz="3450" spc="-1" strike="noStrike">
              <a:latin typeface="Calibri"/>
            </a:endParaRPr>
          </a:p>
          <a:p>
            <a:pPr marL="10800" algn="ctr">
              <a:lnSpc>
                <a:spcPct val="100000"/>
              </a:lnSpc>
              <a:buNone/>
            </a:pPr>
            <a:r>
              <a:rPr b="0" lang="en-HK" sz="3950" spc="-1" strike="noStrike">
                <a:solidFill>
                  <a:srgbClr val="2a2a2a"/>
                </a:solidFill>
                <a:latin typeface="Arial MT"/>
              </a:rPr>
              <a:t>Project</a:t>
            </a:r>
            <a:r>
              <a:rPr b="0" lang="en-HK" sz="3950" spc="-160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3950" spc="-1" strike="noStrike">
                <a:solidFill>
                  <a:srgbClr val="282828"/>
                </a:solidFill>
                <a:latin typeface="Arial MT"/>
              </a:rPr>
              <a:t>Management</a:t>
            </a:r>
            <a:r>
              <a:rPr b="0" lang="en-HK" sz="3950" spc="324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3950" spc="49" strike="noStrike">
                <a:solidFill>
                  <a:srgbClr val="1f1f1f"/>
                </a:solidFill>
                <a:latin typeface="Arial MT"/>
              </a:rPr>
              <a:t>Office</a:t>
            </a:r>
            <a:endParaRPr b="0" lang="en-HK" sz="3950" spc="-1" strike="noStrike">
              <a:latin typeface="Calibri"/>
            </a:endParaRPr>
          </a:p>
          <a:p>
            <a:pPr marL="10800" algn="ctr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HK" sz="3400" spc="-46" strike="noStrike" u="sng">
                <a:solidFill>
                  <a:srgbClr val="000000"/>
                </a:solidFill>
                <a:uFillTx/>
                <a:latin typeface="Arial MT"/>
                <a:hlinkClick r:id="rId4"/>
              </a:rPr>
              <a:t>pmo-</a:t>
            </a:r>
            <a:r>
              <a:rPr b="0" lang="en-HK" sz="3400" spc="-12" strike="noStrike" u="sng">
                <a:solidFill>
                  <a:srgbClr val="000000"/>
                </a:solidFill>
                <a:uFillTx/>
                <a:latin typeface="Arial MT"/>
                <a:hlinkClick r:id="rId5"/>
              </a:rPr>
              <a:t>phoenix@company.co.uk</a:t>
            </a:r>
            <a:endParaRPr b="0" lang="en-HK" sz="3400" spc="-1" strike="noStrike">
              <a:latin typeface="Calibri"/>
            </a:endParaRPr>
          </a:p>
        </p:txBody>
      </p:sp>
      <p:sp>
        <p:nvSpPr>
          <p:cNvPr id="278" name="object 7"/>
          <p:cNvSpPr/>
          <p:nvPr/>
        </p:nvSpPr>
        <p:spPr>
          <a:xfrm>
            <a:off x="16114320" y="9439920"/>
            <a:ext cx="12250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W</a:t>
            </a:r>
            <a:r>
              <a:rPr b="0" lang="en-HK" sz="1300" spc="214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56440" y="1518120"/>
            <a:ext cx="10236600" cy="871560"/>
          </a:xfrm>
          <a:prstGeom prst="rect">
            <a:avLst/>
          </a:prstGeom>
          <a:noFill/>
          <a:ln w="0">
            <a:noFill/>
          </a:ln>
        </p:spPr>
        <p:txBody>
          <a:bodyPr lIns="0" rIns="0" tIns="149760" bIns="0" anchor="t">
            <a:noAutofit/>
          </a:bodyPr>
          <a:p>
            <a:pPr marL="40680" indent="-28440">
              <a:lnSpc>
                <a:spcPts val="5851"/>
              </a:lnSpc>
              <a:spcBef>
                <a:spcPts val="1179"/>
              </a:spcBef>
              <a:buNone/>
              <a:tabLst>
                <a:tab algn="l" pos="0"/>
              </a:tabLst>
            </a:pPr>
            <a:r>
              <a:rPr b="0" lang="en-HK" sz="5750" spc="-100" strike="noStrike">
                <a:solidFill>
                  <a:srgbClr val="162b44"/>
                </a:solidFill>
                <a:latin typeface="Arial MT"/>
              </a:rPr>
              <a:t>Executive</a:t>
            </a:r>
            <a:r>
              <a:rPr b="0" lang="en-HK" sz="5750" spc="-301" strike="noStrike">
                <a:solidFill>
                  <a:srgbClr val="162b44"/>
                </a:solidFill>
                <a:latin typeface="Arial MT"/>
              </a:rPr>
              <a:t> </a:t>
            </a:r>
            <a:r>
              <a:rPr b="0" lang="en-HK" sz="5750" spc="-145" strike="noStrike">
                <a:solidFill>
                  <a:srgbClr val="1a3650"/>
                </a:solidFill>
                <a:latin typeface="Arial MT"/>
              </a:rPr>
              <a:t>Summary:</a:t>
            </a:r>
            <a:r>
              <a:rPr b="0" lang="en-HK" sz="5750" spc="-165" strike="noStrike">
                <a:solidFill>
                  <a:srgbClr val="1a3650"/>
                </a:solidFill>
                <a:latin typeface="Arial MT"/>
              </a:rPr>
              <a:t> </a:t>
            </a:r>
            <a:endParaRPr b="0" lang="en-HK" sz="5750" spc="-1" strike="noStrike">
              <a:latin typeface="Calibri"/>
            </a:endParaRPr>
          </a:p>
        </p:txBody>
      </p:sp>
      <p:sp>
        <p:nvSpPr>
          <p:cNvPr id="91" name="object 4"/>
          <p:cNvSpPr/>
          <p:nvPr/>
        </p:nvSpPr>
        <p:spPr>
          <a:xfrm>
            <a:off x="875160" y="4185360"/>
            <a:ext cx="15528600" cy="30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0960" bIns="0" anchor="t">
            <a:noAutofit/>
          </a:bodyPr>
          <a:p>
            <a:pPr marL="12600" indent="-720">
              <a:lnSpc>
                <a:spcPts val="3200"/>
              </a:lnSpc>
              <a:spcBef>
                <a:spcPts val="244"/>
              </a:spcBef>
              <a:buNone/>
              <a:tabLst>
                <a:tab algn="l" pos="0"/>
              </a:tabLst>
            </a:pPr>
            <a:r>
              <a:rPr b="0" lang="en-HK" sz="2700" spc="-1" strike="noStrike">
                <a:latin typeface="Arial MT"/>
              </a:rPr>
              <a:t>Project</a:t>
            </a:r>
            <a:r>
              <a:rPr b="0" lang="en-HK" sz="2700" spc="77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Phoenix</a:t>
            </a:r>
            <a:r>
              <a:rPr b="0" lang="en-HK" sz="2700" spc="13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is</a:t>
            </a:r>
            <a:r>
              <a:rPr b="0" lang="en-HK" sz="2700" spc="-106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progressing</a:t>
            </a:r>
            <a:r>
              <a:rPr b="0" lang="en-HK" sz="2700" spc="52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as</a:t>
            </a:r>
            <a:r>
              <a:rPr b="0" lang="en-HK" sz="2700" spc="-7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planned,</a:t>
            </a:r>
            <a:r>
              <a:rPr b="0" lang="en-HK" sz="2700" spc="38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successfully</a:t>
            </a:r>
            <a:r>
              <a:rPr b="0" lang="en-HK" sz="2700" spc="-1" strike="noStrike">
                <a:latin typeface="Arial MT"/>
              </a:rPr>
              <a:t>	</a:t>
            </a:r>
            <a:r>
              <a:rPr b="0" lang="en-HK" sz="2700" spc="-1" strike="noStrike">
                <a:latin typeface="Arial MT"/>
              </a:rPr>
              <a:t>delivering</a:t>
            </a:r>
            <a:r>
              <a:rPr b="0" lang="en-HK" sz="2700" spc="6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against</a:t>
            </a:r>
            <a:r>
              <a:rPr b="0" lang="en-HK" sz="2700" spc="52" strike="noStrike">
                <a:latin typeface="Arial MT"/>
              </a:rPr>
              <a:t> </a:t>
            </a:r>
            <a:r>
              <a:rPr b="0" lang="en-HK" sz="2700" spc="-26" strike="noStrike">
                <a:latin typeface="Arial MT"/>
              </a:rPr>
              <a:t>its </a:t>
            </a:r>
            <a:r>
              <a:rPr b="0" lang="en-HK" sz="2700" spc="-1" strike="noStrike">
                <a:latin typeface="Arial MT"/>
              </a:rPr>
              <a:t>core</a:t>
            </a:r>
            <a:r>
              <a:rPr b="0" lang="en-HK" sz="2700" spc="3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objectives.</a:t>
            </a:r>
            <a:r>
              <a:rPr b="0" lang="en-HK" sz="2700" spc="33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All</a:t>
            </a:r>
            <a:r>
              <a:rPr b="0" lang="en-HK" sz="2700" spc="2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key</a:t>
            </a:r>
            <a:r>
              <a:rPr b="0" lang="en-HK" sz="2700" spc="1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project</a:t>
            </a:r>
            <a:r>
              <a:rPr b="0" lang="en-HK" sz="2700" spc="24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health</a:t>
            </a:r>
            <a:r>
              <a:rPr b="0" lang="en-HK" sz="2700" spc="94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indicators</a:t>
            </a:r>
            <a:r>
              <a:rPr b="0" lang="en-HK" sz="2700" spc="103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are</a:t>
            </a:r>
            <a:r>
              <a:rPr b="0" lang="en-HK" sz="2700" spc="1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green,</a:t>
            </a:r>
            <a:r>
              <a:rPr b="0" lang="en-HK" sz="2700" spc="49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demonstrating</a:t>
            </a:r>
            <a:r>
              <a:rPr b="0" lang="en-HK" sz="2700" spc="-1" strike="noStrike">
                <a:latin typeface="Arial MT"/>
              </a:rPr>
              <a:t>	</a:t>
            </a:r>
            <a:r>
              <a:rPr b="0" lang="en-HK" sz="2700" spc="-12" strike="noStrike">
                <a:latin typeface="Arial MT"/>
              </a:rPr>
              <a:t>strong management</a:t>
            </a:r>
            <a:r>
              <a:rPr b="0" lang="en-HK" sz="2700" spc="-1" strike="noStrike">
                <a:latin typeface="Arial MT"/>
              </a:rPr>
              <a:t>	</a:t>
            </a:r>
            <a:r>
              <a:rPr b="0" lang="en-HK" sz="2700" spc="-1" strike="noStrike">
                <a:latin typeface="Arial MT"/>
              </a:rPr>
              <a:t>of</a:t>
            </a:r>
            <a:r>
              <a:rPr b="0" lang="en-HK" sz="2700" spc="12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schedule,</a:t>
            </a:r>
            <a:r>
              <a:rPr b="0" lang="en-HK" sz="2700" spc="13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budget,</a:t>
            </a:r>
            <a:r>
              <a:rPr b="0" lang="en-HK" sz="2700" spc="148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and</a:t>
            </a:r>
            <a:r>
              <a:rPr b="0" lang="en-HK" sz="2700" spc="9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quality.</a:t>
            </a:r>
            <a:endParaRPr b="0" lang="en-HK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nodeType="with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1" dur="1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ject 2" descr=""/>
          <p:cNvPicPr/>
          <p:nvPr/>
        </p:nvPicPr>
        <p:blipFill>
          <a:blip r:embed="rId1"/>
          <a:stretch/>
        </p:blipFill>
        <p:spPr>
          <a:xfrm>
            <a:off x="9169560" y="6781680"/>
            <a:ext cx="914040" cy="914040"/>
          </a:xfrm>
          <a:prstGeom prst="rect">
            <a:avLst/>
          </a:prstGeom>
          <a:ln w="0">
            <a:noFill/>
          </a:ln>
        </p:spPr>
      </p:pic>
      <p:pic>
        <p:nvPicPr>
          <p:cNvPr id="93" name="object 3" descr=""/>
          <p:cNvPicPr/>
          <p:nvPr/>
        </p:nvPicPr>
        <p:blipFill>
          <a:blip r:embed="rId2"/>
          <a:stretch/>
        </p:blipFill>
        <p:spPr>
          <a:xfrm>
            <a:off x="13195440" y="6781680"/>
            <a:ext cx="926640" cy="914040"/>
          </a:xfrm>
          <a:prstGeom prst="rect">
            <a:avLst/>
          </a:prstGeom>
          <a:ln w="0">
            <a:noFill/>
          </a:ln>
        </p:spPr>
      </p:pic>
      <p:pic>
        <p:nvPicPr>
          <p:cNvPr id="94" name="object 4" descr=""/>
          <p:cNvPicPr/>
          <p:nvPr/>
        </p:nvPicPr>
        <p:blipFill>
          <a:blip r:embed="rId3"/>
          <a:stretch/>
        </p:blipFill>
        <p:spPr>
          <a:xfrm>
            <a:off x="9169560" y="4749840"/>
            <a:ext cx="914040" cy="914040"/>
          </a:xfrm>
          <a:prstGeom prst="rect">
            <a:avLst/>
          </a:prstGeom>
          <a:ln w="0">
            <a:noFill/>
          </a:ln>
        </p:spPr>
      </p:pic>
      <p:pic>
        <p:nvPicPr>
          <p:cNvPr id="95" name="object 5" descr=""/>
          <p:cNvPicPr/>
          <p:nvPr/>
        </p:nvPicPr>
        <p:blipFill>
          <a:blip r:embed="rId4"/>
          <a:stretch/>
        </p:blipFill>
        <p:spPr>
          <a:xfrm>
            <a:off x="13208040" y="4749840"/>
            <a:ext cx="914040" cy="914040"/>
          </a:xfrm>
          <a:prstGeom prst="rect">
            <a:avLst/>
          </a:prstGeom>
          <a:ln w="0">
            <a:noFill/>
          </a:ln>
        </p:spPr>
      </p:pic>
      <p:pic>
        <p:nvPicPr>
          <p:cNvPr id="96" name="object 6" descr=""/>
          <p:cNvPicPr/>
          <p:nvPr/>
        </p:nvPicPr>
        <p:blipFill>
          <a:blip r:embed="rId5"/>
          <a:stretch/>
        </p:blipFill>
        <p:spPr>
          <a:xfrm>
            <a:off x="8877240" y="5740560"/>
            <a:ext cx="2882520" cy="3427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7" descr=""/>
          <p:cNvPicPr/>
          <p:nvPr/>
        </p:nvPicPr>
        <p:blipFill>
          <a:blip r:embed="rId6"/>
          <a:stretch/>
        </p:blipFill>
        <p:spPr>
          <a:xfrm>
            <a:off x="11823840" y="5740560"/>
            <a:ext cx="3733560" cy="342720"/>
          </a:xfrm>
          <a:prstGeom prst="rect">
            <a:avLst/>
          </a:prstGeom>
          <a:ln w="0">
            <a:noFill/>
          </a:ln>
        </p:spPr>
      </p:pic>
      <p:pic>
        <p:nvPicPr>
          <p:cNvPr id="98" name="object 8" descr=""/>
          <p:cNvPicPr/>
          <p:nvPr/>
        </p:nvPicPr>
        <p:blipFill>
          <a:blip r:embed="rId7"/>
          <a:stretch/>
        </p:blipFill>
        <p:spPr>
          <a:xfrm>
            <a:off x="15722640" y="5740560"/>
            <a:ext cx="926640" cy="342720"/>
          </a:xfrm>
          <a:prstGeom prst="rect">
            <a:avLst/>
          </a:prstGeom>
          <a:ln w="0">
            <a:noFill/>
          </a:ln>
        </p:spPr>
      </p:pic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967680" y="788760"/>
            <a:ext cx="17182800" cy="172188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5120" indent="-3240">
              <a:lnSpc>
                <a:spcPct val="145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HK" sz="5400" spc="-12" strike="noStrike">
                <a:solidFill>
                  <a:srgbClr val="2d2d2d"/>
                </a:solidFill>
                <a:latin typeface="Arial MT"/>
              </a:rPr>
              <a:t>Project</a:t>
            </a:r>
            <a:r>
              <a:rPr b="0" lang="en-HK" sz="5400" spc="-1" strike="noStrike">
                <a:solidFill>
                  <a:srgbClr val="2d2d2d"/>
                </a:solidFill>
                <a:latin typeface="Arial MT"/>
              </a:rPr>
              <a:t>	</a:t>
            </a:r>
            <a:r>
              <a:rPr b="0" lang="en-HK" sz="5400" spc="-32" strike="noStrike">
                <a:solidFill>
                  <a:srgbClr val="2d2d2d"/>
                </a:solidFill>
                <a:latin typeface="Arial MT"/>
              </a:rPr>
              <a:t>Phoenix</a:t>
            </a:r>
            <a:r>
              <a:rPr b="0" lang="en-HK" sz="5400" spc="-347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00" spc="-1" strike="noStrike">
                <a:solidFill>
                  <a:srgbClr val="2f2f2f"/>
                </a:solidFill>
                <a:latin typeface="Arial MT"/>
              </a:rPr>
              <a:t>is</a:t>
            </a:r>
            <a:r>
              <a:rPr b="0" lang="en-HK" sz="5400" spc="-420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400" spc="-12" strike="noStrike">
                <a:solidFill>
                  <a:srgbClr val="2a2a2a"/>
                </a:solidFill>
                <a:latin typeface="Arial MT"/>
              </a:rPr>
              <a:t>successfully</a:t>
            </a:r>
            <a:r>
              <a:rPr b="0" lang="en-HK" sz="5400" spc="-245" strike="noStrike">
                <a:solidFill>
                  <a:srgbClr val="2a2a2a"/>
                </a:solidFill>
                <a:latin typeface="Arial MT"/>
              </a:rPr>
              <a:t> </a:t>
            </a:r>
            <a:r>
              <a:rPr b="0" lang="en-HK" sz="5400" spc="52" strike="noStrike">
                <a:solidFill>
                  <a:srgbClr val="383838"/>
                </a:solidFill>
                <a:latin typeface="Arial MT"/>
              </a:rPr>
              <a:t>on</a:t>
            </a:r>
            <a:r>
              <a:rPr b="0" lang="en-HK" sz="5400" spc="-466" strike="noStrike">
                <a:solidFill>
                  <a:srgbClr val="383838"/>
                </a:solidFill>
                <a:latin typeface="Arial MT"/>
              </a:rPr>
              <a:t> </a:t>
            </a:r>
            <a:r>
              <a:rPr b="0" lang="en-HK" sz="5400" spc="103" strike="noStrike">
                <a:solidFill>
                  <a:srgbClr val="2f2f2f"/>
                </a:solidFill>
                <a:latin typeface="Arial MT"/>
              </a:rPr>
              <a:t>track,</a:t>
            </a:r>
            <a:r>
              <a:rPr b="0" lang="en-HK" sz="5400" spc="-375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400" spc="49" strike="noStrike">
                <a:solidFill>
                  <a:srgbClr val="2d2d2d"/>
                </a:solidFill>
                <a:latin typeface="Arial MT"/>
              </a:rPr>
              <a:t>delivering </a:t>
            </a:r>
            <a:r>
              <a:rPr b="0" lang="en-HK" sz="5400" spc="-1" strike="noStrike">
                <a:solidFill>
                  <a:srgbClr val="2d2d2d"/>
                </a:solidFill>
                <a:latin typeface="Arial MT"/>
              </a:rPr>
              <a:t>against</a:t>
            </a:r>
            <a:r>
              <a:rPr b="0" lang="en-HK" sz="5400" spc="-41" strike="noStrike">
                <a:solidFill>
                  <a:srgbClr val="2d2d2d"/>
                </a:solidFill>
                <a:latin typeface="Arial MT"/>
              </a:rPr>
              <a:t> </a:t>
            </a:r>
            <a:r>
              <a:rPr b="0" lang="en-HK" sz="5400" spc="83" strike="noStrike">
                <a:solidFill>
                  <a:srgbClr val="2f2f2f"/>
                </a:solidFill>
                <a:latin typeface="Arial MT"/>
              </a:rPr>
              <a:t>all</a:t>
            </a:r>
            <a:r>
              <a:rPr b="0" lang="en-HK" sz="5400" spc="-375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400" spc="-35" strike="noStrike">
                <a:solidFill>
                  <a:srgbClr val="2f2f2f"/>
                </a:solidFill>
                <a:latin typeface="Arial MT"/>
              </a:rPr>
              <a:t>key</a:t>
            </a:r>
            <a:r>
              <a:rPr b="0" lang="en-HK" sz="5400" spc="-372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400" spc="-1" strike="noStrike">
                <a:solidFill>
                  <a:srgbClr val="2f2f2f"/>
                </a:solidFill>
                <a:latin typeface="Arial MT"/>
              </a:rPr>
              <a:t>objectives</a:t>
            </a:r>
            <a:r>
              <a:rPr b="0" lang="en-HK" sz="5400" spc="-185" strike="noStrike">
                <a:solidFill>
                  <a:srgbClr val="2f2f2f"/>
                </a:solidFill>
                <a:latin typeface="Arial MT"/>
              </a:rPr>
              <a:t> </a:t>
            </a:r>
            <a:r>
              <a:rPr b="0" lang="en-HK" sz="5400" spc="154" strike="noStrike">
                <a:solidFill>
                  <a:srgbClr val="313131"/>
                </a:solidFill>
                <a:latin typeface="Arial MT"/>
              </a:rPr>
              <a:t>within</a:t>
            </a:r>
            <a:r>
              <a:rPr b="0" lang="en-HK" sz="5400" spc="-375" strike="noStrike">
                <a:solidFill>
                  <a:srgbClr val="313131"/>
                </a:solidFill>
                <a:latin typeface="Arial MT"/>
              </a:rPr>
              <a:t> </a:t>
            </a:r>
            <a:r>
              <a:rPr b="0" lang="en-HK" sz="5400" spc="-12" strike="noStrike">
                <a:solidFill>
                  <a:srgbClr val="2d2d2d"/>
                </a:solidFill>
                <a:latin typeface="Arial MT"/>
              </a:rPr>
              <a:t>budget.</a:t>
            </a:r>
            <a:endParaRPr b="0" lang="en-HK" sz="5400" spc="-1" strike="noStrike">
              <a:latin typeface="Calibri"/>
            </a:endParaRPr>
          </a:p>
        </p:txBody>
      </p:sp>
      <p:sp>
        <p:nvSpPr>
          <p:cNvPr id="100" name="object 10"/>
          <p:cNvSpPr/>
          <p:nvPr/>
        </p:nvSpPr>
        <p:spPr>
          <a:xfrm>
            <a:off x="1244520" y="3959280"/>
            <a:ext cx="6423480" cy="465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3080" bIns="0" anchor="t">
            <a:spAutoFit/>
          </a:bodyPr>
          <a:p>
            <a:pPr marL="14760" indent="-2520">
              <a:lnSpc>
                <a:spcPct val="88000"/>
              </a:lnSpc>
              <a:spcBef>
                <a:spcPts val="575"/>
              </a:spcBef>
              <a:buNone/>
              <a:tabLst>
                <a:tab algn="l" pos="0"/>
              </a:tabLst>
            </a:pPr>
            <a:r>
              <a:rPr b="0" lang="en-HK" sz="3100" spc="-52" strike="noStrike">
                <a:latin typeface="Cambria"/>
              </a:rPr>
              <a:t>This</a:t>
            </a:r>
            <a:r>
              <a:rPr b="0" lang="en-HK" sz="3100" spc="-126" strike="noStrike">
                <a:latin typeface="Cambria"/>
              </a:rPr>
              <a:t> </a:t>
            </a:r>
            <a:r>
              <a:rPr b="0" lang="en-HK" sz="3100" spc="-111" strike="noStrike">
                <a:latin typeface="Cambria"/>
              </a:rPr>
              <a:t>report</a:t>
            </a:r>
            <a:r>
              <a:rPr b="0" lang="en-HK" sz="3100" spc="-60" strike="noStrike">
                <a:latin typeface="Cambria"/>
              </a:rPr>
              <a:t> confirms</a:t>
            </a:r>
            <a:r>
              <a:rPr b="0" lang="en-HK" sz="3100" spc="-52" strike="noStrike">
                <a:latin typeface="Cambria"/>
              </a:rPr>
              <a:t> </a:t>
            </a:r>
            <a:r>
              <a:rPr b="0" lang="en-HK" sz="3100" spc="-75" strike="noStrike">
                <a:latin typeface="Cambria"/>
              </a:rPr>
              <a:t>that</a:t>
            </a:r>
            <a:r>
              <a:rPr b="0" lang="en-HK" sz="3100" spc="-41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Project </a:t>
            </a:r>
            <a:r>
              <a:rPr b="0" lang="en-HK" sz="3050" spc="-12" strike="noStrike">
                <a:latin typeface="Cambria"/>
              </a:rPr>
              <a:t>Phoenix</a:t>
            </a:r>
            <a:r>
              <a:rPr b="0" lang="en-HK" sz="3050" spc="-97" strike="noStrike">
                <a:latin typeface="Cambria"/>
              </a:rPr>
              <a:t> </a:t>
            </a:r>
            <a:r>
              <a:rPr b="0" lang="en-HK" sz="3050" spc="-1" strike="noStrike">
                <a:latin typeface="Cambria"/>
              </a:rPr>
              <a:t>is</a:t>
            </a:r>
            <a:r>
              <a:rPr b="0" lang="en-HK" sz="3050" spc="-165" strike="noStrike">
                <a:latin typeface="Cambria"/>
              </a:rPr>
              <a:t> </a:t>
            </a:r>
            <a:r>
              <a:rPr b="0" lang="en-HK" sz="3050" spc="-55" strike="noStrike">
                <a:latin typeface="Cambria"/>
              </a:rPr>
              <a:t>progressing</a:t>
            </a:r>
            <a:r>
              <a:rPr b="0" lang="en-HK" sz="3050" spc="123" strike="noStrike">
                <a:latin typeface="Cambria"/>
              </a:rPr>
              <a:t> </a:t>
            </a:r>
            <a:r>
              <a:rPr b="0" lang="en-HK" sz="3050" spc="-12" strike="noStrike">
                <a:latin typeface="Cambria"/>
              </a:rPr>
              <a:t>as</a:t>
            </a:r>
            <a:r>
              <a:rPr b="0" lang="en-HK" sz="3050" spc="-160" strike="noStrike">
                <a:latin typeface="Cambria"/>
              </a:rPr>
              <a:t> </a:t>
            </a:r>
            <a:r>
              <a:rPr b="0" lang="en-HK" sz="3050" spc="-12" strike="noStrike">
                <a:latin typeface="Cambria"/>
              </a:rPr>
              <a:t>planned. </a:t>
            </a:r>
            <a:r>
              <a:rPr b="0" lang="en-HK" sz="3100" spc="-41" strike="noStrike">
                <a:latin typeface="Cambria"/>
              </a:rPr>
              <a:t>Core</a:t>
            </a:r>
            <a:r>
              <a:rPr b="0" lang="en-HK" sz="3100" spc="-137" strike="noStrike">
                <a:latin typeface="Cambria"/>
              </a:rPr>
              <a:t> </a:t>
            </a:r>
            <a:r>
              <a:rPr b="0" lang="en-HK" sz="3100" spc="-80" strike="noStrike">
                <a:latin typeface="Cambria"/>
              </a:rPr>
              <a:t>modules</a:t>
            </a:r>
            <a:r>
              <a:rPr b="0" lang="en-HK" sz="3100" spc="-92" strike="noStrike">
                <a:latin typeface="Cambria"/>
              </a:rPr>
              <a:t> </a:t>
            </a:r>
            <a:r>
              <a:rPr b="0" lang="en-HK" sz="3100" spc="-55" strike="noStrike">
                <a:latin typeface="Cambria"/>
              </a:rPr>
              <a:t>have</a:t>
            </a:r>
            <a:r>
              <a:rPr b="0" lang="en-HK" sz="3100" spc="-92" strike="noStrike">
                <a:latin typeface="Cambria"/>
              </a:rPr>
              <a:t> </a:t>
            </a:r>
            <a:r>
              <a:rPr b="0" lang="en-HK" sz="3100" spc="-46" strike="noStrike">
                <a:latin typeface="Cambria"/>
              </a:rPr>
              <a:t>been</a:t>
            </a:r>
            <a:r>
              <a:rPr b="0" lang="en-HK" sz="3100" spc="-126" strike="noStrike">
                <a:latin typeface="Cambria"/>
              </a:rPr>
              <a:t> </a:t>
            </a:r>
            <a:r>
              <a:rPr b="0" lang="en-HK" sz="3100" spc="-86" strike="noStrike">
                <a:latin typeface="Cambria"/>
              </a:rPr>
              <a:t>developed</a:t>
            </a:r>
            <a:r>
              <a:rPr b="0" lang="en-HK" sz="3100" spc="29" strike="noStrike">
                <a:latin typeface="Cambria"/>
              </a:rPr>
              <a:t> </a:t>
            </a:r>
            <a:r>
              <a:rPr b="0" lang="en-HK" sz="3100" spc="-26" strike="noStrike">
                <a:latin typeface="Cambria"/>
              </a:rPr>
              <a:t>and </a:t>
            </a:r>
            <a:r>
              <a:rPr b="0" lang="en-HK" sz="3200" spc="-92" strike="noStrike">
                <a:latin typeface="Cambria"/>
              </a:rPr>
              <a:t>initial</a:t>
            </a:r>
            <a:r>
              <a:rPr b="0" lang="en-HK" sz="3200" spc="-86" strike="noStrike">
                <a:latin typeface="Cambria"/>
              </a:rPr>
              <a:t> </a:t>
            </a:r>
            <a:r>
              <a:rPr b="0" lang="en-HK" sz="3200" spc="-137" strike="noStrike">
                <a:latin typeface="Cambria"/>
              </a:rPr>
              <a:t>testing</a:t>
            </a:r>
            <a:r>
              <a:rPr b="0" lang="en-HK" sz="3200" spc="29" strike="noStrike">
                <a:latin typeface="Cambria"/>
              </a:rPr>
              <a:t> </a:t>
            </a:r>
            <a:r>
              <a:rPr b="0" lang="en-HK" sz="3200" spc="-202" strike="noStrike">
                <a:latin typeface="Cambria"/>
              </a:rPr>
              <a:t>shows</a:t>
            </a:r>
            <a:r>
              <a:rPr b="0" lang="en-HK" sz="3200" spc="-12" strike="noStrike">
                <a:latin typeface="Cambria"/>
              </a:rPr>
              <a:t> significant </a:t>
            </a:r>
            <a:r>
              <a:rPr b="0" lang="en-HK" sz="3100" spc="-66" strike="noStrike">
                <a:latin typeface="Cambria"/>
              </a:rPr>
              <a:t>performance</a:t>
            </a:r>
            <a:r>
              <a:rPr b="0" lang="en-HK" sz="3100" spc="-111" strike="noStrike">
                <a:latin typeface="Cambria"/>
              </a:rPr>
              <a:t> </a:t>
            </a:r>
            <a:r>
              <a:rPr b="0" lang="en-HK" sz="3100" spc="-1" strike="noStrike">
                <a:latin typeface="Cambria"/>
              </a:rPr>
              <a:t>gains.</a:t>
            </a:r>
            <a:r>
              <a:rPr b="0" lang="en-HK" sz="3100" spc="-151" strike="noStrike">
                <a:latin typeface="Cambria"/>
              </a:rPr>
              <a:t> </a:t>
            </a:r>
            <a:r>
              <a:rPr b="0" lang="en-HK" sz="3100" spc="-75" strike="noStrike">
                <a:latin typeface="Cambria"/>
              </a:rPr>
              <a:t>Risks</a:t>
            </a:r>
            <a:r>
              <a:rPr b="0" lang="en-HK" sz="3100" spc="-97" strike="noStrike">
                <a:latin typeface="Cambria"/>
              </a:rPr>
              <a:t> </a:t>
            </a:r>
            <a:r>
              <a:rPr b="0" lang="en-HK" sz="3100" spc="-55" strike="noStrike">
                <a:latin typeface="Cambria"/>
              </a:rPr>
              <a:t>are</a:t>
            </a:r>
            <a:r>
              <a:rPr b="0" lang="en-HK" sz="3100" spc="-114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being </a:t>
            </a:r>
            <a:r>
              <a:rPr b="0" lang="en-HK" sz="3100" spc="-72" strike="noStrike">
                <a:latin typeface="Cambria"/>
              </a:rPr>
              <a:t>actively</a:t>
            </a:r>
            <a:r>
              <a:rPr b="0" lang="en-HK" sz="3100" spc="-106" strike="noStrike">
                <a:latin typeface="Cambria"/>
              </a:rPr>
              <a:t> </a:t>
            </a:r>
            <a:r>
              <a:rPr b="0" lang="en-HK" sz="3100" spc="-55" strike="noStrike">
                <a:latin typeface="Cambria"/>
              </a:rPr>
              <a:t>managed</a:t>
            </a:r>
            <a:r>
              <a:rPr b="0" lang="en-HK" sz="3100" spc="-97" strike="noStrike">
                <a:latin typeface="Cambria"/>
              </a:rPr>
              <a:t> </a:t>
            </a:r>
            <a:r>
              <a:rPr b="0" lang="en-HK" sz="3100" spc="-35" strike="noStrike">
                <a:latin typeface="Cambria"/>
              </a:rPr>
              <a:t>and</a:t>
            </a:r>
            <a:r>
              <a:rPr b="0" lang="en-HK" sz="3100" spc="-100" strike="noStrike">
                <a:latin typeface="Cambria"/>
              </a:rPr>
              <a:t> </a:t>
            </a:r>
            <a:r>
              <a:rPr b="0" lang="en-HK" sz="3100" spc="-72" strike="noStrike">
                <a:latin typeface="Cambria"/>
              </a:rPr>
              <a:t>the</a:t>
            </a:r>
            <a:r>
              <a:rPr b="0" lang="en-HK" sz="3100" spc="-100" strike="noStrike">
                <a:latin typeface="Cambria"/>
              </a:rPr>
              <a:t> </a:t>
            </a:r>
            <a:r>
              <a:rPr b="0" lang="en-HK" sz="3100" spc="-72" strike="noStrike">
                <a:latin typeface="Cambria"/>
              </a:rPr>
              <a:t>team</a:t>
            </a:r>
            <a:r>
              <a:rPr b="0" lang="en-HK" sz="3100" spc="-100" strike="noStrike">
                <a:latin typeface="Cambria"/>
              </a:rPr>
              <a:t> </a:t>
            </a:r>
            <a:r>
              <a:rPr b="0" lang="en-HK" sz="3100" spc="-26" strike="noStrike">
                <a:latin typeface="Cambria"/>
              </a:rPr>
              <a:t>is </a:t>
            </a:r>
            <a:r>
              <a:rPr b="0" lang="en-HK" sz="3050" spc="-35" strike="noStrike">
                <a:latin typeface="Cambria"/>
              </a:rPr>
              <a:t>confident</a:t>
            </a:r>
            <a:r>
              <a:rPr b="0" lang="en-HK" sz="3050" spc="58" strike="noStrike">
                <a:latin typeface="Cambria"/>
              </a:rPr>
              <a:t> </a:t>
            </a:r>
            <a:r>
              <a:rPr b="0" lang="en-HK" sz="3050" spc="69" strike="noStrike">
                <a:latin typeface="Cambria"/>
              </a:rPr>
              <a:t>in</a:t>
            </a:r>
            <a:r>
              <a:rPr b="0" lang="en-HK" sz="3050" spc="-160" strike="noStrike">
                <a:latin typeface="Cambria"/>
              </a:rPr>
              <a:t> </a:t>
            </a:r>
            <a:r>
              <a:rPr b="0" lang="en-HK" sz="3050" spc="-1" strike="noStrike">
                <a:latin typeface="Cambria"/>
              </a:rPr>
              <a:t>a</a:t>
            </a:r>
            <a:r>
              <a:rPr b="0" lang="en-HK" sz="3050" spc="-157" strike="noStrike">
                <a:latin typeface="Cambria"/>
              </a:rPr>
              <a:t> </a:t>
            </a:r>
            <a:r>
              <a:rPr b="0" lang="en-HK" sz="3050" spc="-26" strike="noStrike">
                <a:latin typeface="Cambria"/>
              </a:rPr>
              <a:t>successful</a:t>
            </a:r>
            <a:r>
              <a:rPr b="0" lang="en-HK" sz="3050" spc="24" strike="noStrike">
                <a:latin typeface="Cambria"/>
              </a:rPr>
              <a:t> </a:t>
            </a:r>
            <a:r>
              <a:rPr b="0" lang="en-HK" sz="3050" spc="-26" strike="noStrike">
                <a:latin typeface="Cambria"/>
              </a:rPr>
              <a:t>Q4 </a:t>
            </a:r>
            <a:r>
              <a:rPr b="0" lang="en-HK" sz="3100" spc="-12" strike="noStrike">
                <a:latin typeface="Cambria"/>
              </a:rPr>
              <a:t>deployment</a:t>
            </a:r>
            <a:r>
              <a:rPr b="0" lang="en-HK" sz="3100" spc="-1" strike="noStrike">
                <a:latin typeface="Cambria"/>
              </a:rPr>
              <a:t>	</a:t>
            </a:r>
            <a:r>
              <a:rPr b="0" lang="en-HK" sz="3100" spc="-97" strike="noStrike">
                <a:latin typeface="Cambria"/>
              </a:rPr>
              <a:t>that</a:t>
            </a:r>
            <a:r>
              <a:rPr b="0" lang="en-HK" sz="3100" spc="-72" strike="noStrike">
                <a:latin typeface="Cambria"/>
              </a:rPr>
              <a:t> </a:t>
            </a:r>
            <a:r>
              <a:rPr b="0" lang="en-HK" sz="3100" spc="-75" strike="noStrike">
                <a:latin typeface="Cambria"/>
              </a:rPr>
              <a:t>will</a:t>
            </a:r>
            <a:r>
              <a:rPr b="0" lang="en-HK" sz="3100" spc="-97" strike="noStrike">
                <a:latin typeface="Cambria"/>
              </a:rPr>
              <a:t> </a:t>
            </a:r>
            <a:r>
              <a:rPr b="0" lang="en-HK" sz="3100" spc="-12" strike="noStrike">
                <a:latin typeface="Cambria"/>
              </a:rPr>
              <a:t>deliver</a:t>
            </a:r>
            <a:endParaRPr b="0" lang="en-HK" sz="3100" spc="-1" strike="noStrike">
              <a:latin typeface="Arial"/>
            </a:endParaRPr>
          </a:p>
          <a:p>
            <a:pPr marL="20160" indent="-2520">
              <a:lnSpc>
                <a:spcPts val="3240"/>
              </a:lnSpc>
              <a:buNone/>
              <a:tabLst>
                <a:tab algn="l" pos="0"/>
              </a:tabLst>
            </a:pPr>
            <a:r>
              <a:rPr b="0" lang="en-HK" sz="3050" spc="-52" strike="noStrike">
                <a:latin typeface="Cambria"/>
              </a:rPr>
              <a:t>substantial</a:t>
            </a:r>
            <a:r>
              <a:rPr b="0" lang="en-HK" sz="3050" spc="-7" strike="noStrike">
                <a:latin typeface="Cambria"/>
              </a:rPr>
              <a:t> </a:t>
            </a:r>
            <a:r>
              <a:rPr b="0" lang="en-HK" sz="3050" spc="-41" strike="noStrike">
                <a:latin typeface="Cambria"/>
              </a:rPr>
              <a:t>business</a:t>
            </a:r>
            <a:r>
              <a:rPr b="0" lang="en-HK" sz="3050" spc="-126" strike="noStrike">
                <a:latin typeface="Cambria"/>
              </a:rPr>
              <a:t> </a:t>
            </a:r>
            <a:r>
              <a:rPr b="0" lang="en-HK" sz="3050" spc="-12" strike="noStrike">
                <a:latin typeface="Cambria"/>
              </a:rPr>
              <a:t>benefits.</a:t>
            </a:r>
            <a:endParaRPr b="0" lang="en-HK" sz="3050" spc="-1" strike="noStrike">
              <a:latin typeface="Arial"/>
            </a:endParaRPr>
          </a:p>
        </p:txBody>
      </p:sp>
      <p:sp>
        <p:nvSpPr>
          <p:cNvPr id="101" name="object 11"/>
          <p:cNvSpPr/>
          <p:nvPr/>
        </p:nvSpPr>
        <p:spPr>
          <a:xfrm>
            <a:off x="8852760" y="3503520"/>
            <a:ext cx="2375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3250" spc="-1" strike="noStrike">
                <a:solidFill>
                  <a:srgbClr val="081c38"/>
                </a:solidFill>
                <a:latin typeface="Cambria"/>
              </a:rPr>
              <a:t>Project</a:t>
            </a:r>
            <a:r>
              <a:rPr b="0" lang="en-HK" sz="3250" spc="-26" strike="noStrike">
                <a:solidFill>
                  <a:srgbClr val="081c38"/>
                </a:solidFill>
                <a:latin typeface="Cambria"/>
              </a:rPr>
              <a:t> </a:t>
            </a:r>
            <a:r>
              <a:rPr b="0" lang="en-HK" sz="3250" spc="-12" strike="noStrike">
                <a:solidFill>
                  <a:srgbClr val="081831"/>
                </a:solidFill>
                <a:latin typeface="Cambria"/>
              </a:rPr>
              <a:t>Vitals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102" name="object 12"/>
          <p:cNvSpPr/>
          <p:nvPr/>
        </p:nvSpPr>
        <p:spPr>
          <a:xfrm>
            <a:off x="10303920" y="4640040"/>
            <a:ext cx="2009520" cy="144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3880" bIns="0" anchor="t">
            <a:spAutoFit/>
          </a:bodyPr>
          <a:p>
            <a:pPr marL="12600">
              <a:lnSpc>
                <a:spcPct val="100000"/>
              </a:lnSpc>
              <a:spcBef>
                <a:spcPts val="660"/>
              </a:spcBef>
              <a:buNone/>
            </a:pPr>
            <a:r>
              <a:rPr b="0" lang="en-HK" sz="2850" spc="-114" strike="noStrike">
                <a:latin typeface="Cambria"/>
              </a:rPr>
              <a:t>Overall</a:t>
            </a:r>
            <a:r>
              <a:rPr b="0" lang="en-HK" sz="2850" spc="-32" strike="noStrike">
                <a:latin typeface="Cambria"/>
              </a:rPr>
              <a:t> </a:t>
            </a:r>
            <a:r>
              <a:rPr b="0" lang="en-HK" sz="2850" spc="-80" strike="noStrike">
                <a:latin typeface="Cambria"/>
              </a:rPr>
              <a:t>Status</a:t>
            </a:r>
            <a:endParaRPr b="0" lang="en-HK" sz="28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en-HK" sz="2750" spc="69" strike="noStrike">
                <a:solidFill>
                  <a:srgbClr val="3f7c5b"/>
                </a:solidFill>
                <a:latin typeface="Cambria"/>
              </a:rPr>
              <a:t>ON</a:t>
            </a:r>
            <a:r>
              <a:rPr b="0" lang="en-HK" sz="2750" spc="9" strike="noStrike">
                <a:solidFill>
                  <a:srgbClr val="3f7c5b"/>
                </a:solidFill>
                <a:latin typeface="Cambria"/>
              </a:rPr>
              <a:t> </a:t>
            </a:r>
            <a:r>
              <a:rPr b="0" lang="en-HK" sz="2750" spc="-12" strike="noStrike">
                <a:solidFill>
                  <a:srgbClr val="3f7b56"/>
                </a:solidFill>
                <a:latin typeface="Cambria"/>
              </a:rPr>
              <a:t>TRACK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03" name="object 13"/>
          <p:cNvSpPr/>
          <p:nvPr/>
        </p:nvSpPr>
        <p:spPr>
          <a:xfrm>
            <a:off x="10305000" y="6669360"/>
            <a:ext cx="1654920" cy="14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6200" bIns="0" anchor="t">
            <a:spAutoFit/>
          </a:bodyPr>
          <a:p>
            <a:pPr marL="12600">
              <a:lnSpc>
                <a:spcPct val="100000"/>
              </a:lnSpc>
              <a:spcBef>
                <a:spcPts val="836"/>
              </a:spcBef>
              <a:buNone/>
            </a:pPr>
            <a:r>
              <a:rPr b="0" lang="en-HK" sz="2600" spc="-12" strike="noStrike">
                <a:latin typeface="Cambria"/>
              </a:rPr>
              <a:t>Budget</a:t>
            </a:r>
            <a:endParaRPr b="0" lang="en-HK" sz="26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31"/>
              </a:spcBef>
              <a:buNone/>
            </a:pPr>
            <a:r>
              <a:rPr b="0" lang="en-HK" sz="2700" spc="117" strike="noStrike">
                <a:solidFill>
                  <a:srgbClr val="3f8259"/>
                </a:solidFill>
                <a:latin typeface="Cambria"/>
              </a:rPr>
              <a:t>ON</a:t>
            </a:r>
            <a:r>
              <a:rPr b="0" lang="en-HK" sz="2700" spc="12" strike="noStrike">
                <a:solidFill>
                  <a:srgbClr val="3f8259"/>
                </a:solidFill>
                <a:latin typeface="Cambria"/>
              </a:rPr>
              <a:t> </a:t>
            </a:r>
            <a:r>
              <a:rPr b="0" lang="en-HK" sz="2700" spc="-21" strike="noStrike">
                <a:solidFill>
                  <a:srgbClr val="3b7952"/>
                </a:solidFill>
                <a:latin typeface="Cambria"/>
              </a:rPr>
              <a:t>TRACK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104" name="object 14"/>
          <p:cNvSpPr/>
          <p:nvPr/>
        </p:nvSpPr>
        <p:spPr>
          <a:xfrm>
            <a:off x="14329440" y="4646160"/>
            <a:ext cx="166032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440">
              <a:lnSpc>
                <a:spcPct val="112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HK" sz="2900" spc="-12" strike="noStrike">
                <a:latin typeface="Cambria"/>
              </a:rPr>
              <a:t>Schedule </a:t>
            </a:r>
            <a:r>
              <a:rPr b="0" lang="en-HK" sz="2900" spc="-1" strike="noStrike">
                <a:solidFill>
                  <a:srgbClr val="3b7756"/>
                </a:solidFill>
                <a:latin typeface="Cambria"/>
              </a:rPr>
              <a:t>ON</a:t>
            </a:r>
            <a:r>
              <a:rPr b="0" lang="en-HK" sz="2900" spc="38" strike="noStrike">
                <a:solidFill>
                  <a:srgbClr val="3b7756"/>
                </a:solidFill>
                <a:latin typeface="Cambria"/>
              </a:rPr>
              <a:t> </a:t>
            </a:r>
            <a:r>
              <a:rPr b="0" lang="en-HK" sz="2900" spc="-111" strike="noStrike">
                <a:solidFill>
                  <a:srgbClr val="427e5b"/>
                </a:solidFill>
                <a:latin typeface="Cambria"/>
              </a:rPr>
              <a:t>TRACK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05" name="object 15"/>
          <p:cNvSpPr/>
          <p:nvPr/>
        </p:nvSpPr>
        <p:spPr>
          <a:xfrm>
            <a:off x="14330880" y="6660000"/>
            <a:ext cx="1667880" cy="142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2240" bIns="0" anchor="t">
            <a:spAutoFit/>
          </a:bodyPr>
          <a:p>
            <a:pPr marL="12600">
              <a:lnSpc>
                <a:spcPct val="100000"/>
              </a:lnSpc>
              <a:spcBef>
                <a:spcPts val="805"/>
              </a:spcBef>
              <a:buNone/>
            </a:pPr>
            <a:r>
              <a:rPr b="0" lang="en-HK" sz="2700" spc="-12" strike="noStrike">
                <a:latin typeface="Cambria"/>
              </a:rPr>
              <a:t>Quality</a:t>
            </a:r>
            <a:endParaRPr b="0" lang="en-HK" sz="270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709"/>
              </a:spcBef>
              <a:buNone/>
            </a:pPr>
            <a:r>
              <a:rPr b="0" lang="en-HK" sz="2700" spc="117" strike="noStrike">
                <a:solidFill>
                  <a:srgbClr val="3d825b"/>
                </a:solidFill>
                <a:latin typeface="Cambria"/>
              </a:rPr>
              <a:t>ON</a:t>
            </a:r>
            <a:r>
              <a:rPr b="0" lang="en-HK" sz="2700" spc="111" strike="noStrike">
                <a:solidFill>
                  <a:srgbClr val="3d825b"/>
                </a:solidFill>
                <a:latin typeface="Cambria"/>
              </a:rPr>
              <a:t> </a:t>
            </a:r>
            <a:r>
              <a:rPr b="0" lang="en-HK" sz="2700" spc="-12" strike="noStrike">
                <a:solidFill>
                  <a:srgbClr val="427e5b"/>
                </a:solidFill>
                <a:latin typeface="Cambria"/>
              </a:rPr>
              <a:t>TRACK</a:t>
            </a:r>
            <a:endParaRPr b="0" lang="en-HK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155320" y="696600"/>
            <a:ext cx="12940200" cy="17661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5750" spc="-106" strike="noStrike">
                <a:solidFill>
                  <a:srgbClr val="1a3452"/>
                </a:solidFill>
                <a:latin typeface="Arial MT"/>
              </a:rPr>
              <a:t>Mission</a:t>
            </a:r>
            <a:r>
              <a:rPr b="0" lang="en-HK" sz="5750" spc="-191" strike="noStrike">
                <a:solidFill>
                  <a:srgbClr val="1a3452"/>
                </a:solidFill>
                <a:latin typeface="Arial MT"/>
              </a:rPr>
              <a:t> </a:t>
            </a:r>
            <a:r>
              <a:rPr b="0" lang="en-HK" sz="5750" spc="-1" strike="noStrike">
                <a:solidFill>
                  <a:srgbClr val="21384f"/>
                </a:solidFill>
                <a:latin typeface="Arial MT"/>
              </a:rPr>
              <a:t>is</a:t>
            </a:r>
            <a:r>
              <a:rPr b="0" lang="en-HK" sz="5750" spc="-457" strike="noStrike">
                <a:solidFill>
                  <a:srgbClr val="21384f"/>
                </a:solidFill>
                <a:latin typeface="Arial MT"/>
              </a:rPr>
              <a:t> </a:t>
            </a:r>
            <a:r>
              <a:rPr b="0" lang="en-HK" sz="5750" spc="111" strike="noStrike">
                <a:solidFill>
                  <a:srgbClr val="1d314b"/>
                </a:solidFill>
                <a:latin typeface="Arial MT"/>
              </a:rPr>
              <a:t>to</a:t>
            </a:r>
            <a:r>
              <a:rPr b="0" lang="en-HK" sz="5750" spc="-591" strike="noStrike">
                <a:solidFill>
                  <a:srgbClr val="1d314b"/>
                </a:solidFill>
                <a:latin typeface="Arial MT"/>
              </a:rPr>
              <a:t> </a:t>
            </a:r>
            <a:r>
              <a:rPr b="0" lang="en-HK" sz="5750" spc="-276" strike="noStrike">
                <a:solidFill>
                  <a:srgbClr val="182d46"/>
                </a:solidFill>
                <a:latin typeface="Arial MT"/>
              </a:rPr>
              <a:t>Resolve</a:t>
            </a:r>
            <a:r>
              <a:rPr b="0" lang="en-HK" sz="5750" spc="-66" strike="noStrike">
                <a:solidFill>
                  <a:srgbClr val="182d46"/>
                </a:solidFill>
                <a:latin typeface="Arial MT"/>
              </a:rPr>
              <a:t> </a:t>
            </a:r>
            <a:r>
              <a:rPr b="0" lang="en-HK" sz="5750" spc="-32" strike="noStrike">
                <a:solidFill>
                  <a:srgbClr val="1f3452"/>
                </a:solidFill>
                <a:latin typeface="Arial MT"/>
              </a:rPr>
              <a:t>Critical</a:t>
            </a:r>
            <a:r>
              <a:rPr b="0" lang="en-HK" sz="5750" spc="-372" strike="noStrike">
                <a:solidFill>
                  <a:srgbClr val="1f3452"/>
                </a:solidFill>
                <a:latin typeface="Arial MT"/>
              </a:rPr>
              <a:t> </a:t>
            </a:r>
            <a:r>
              <a:rPr b="0" lang="en-HK" sz="5750" spc="-157" strike="noStrike">
                <a:solidFill>
                  <a:srgbClr val="162d48"/>
                </a:solidFill>
                <a:latin typeface="Arial MT"/>
              </a:rPr>
              <a:t>Performance</a:t>
            </a:r>
            <a:endParaRPr b="0" lang="en-HK" sz="5750" spc="-1" strike="noStrike">
              <a:latin typeface="Calibri"/>
            </a:endParaRPr>
          </a:p>
        </p:txBody>
      </p:sp>
      <p:sp>
        <p:nvSpPr>
          <p:cNvPr id="107" name="object 3"/>
          <p:cNvSpPr/>
          <p:nvPr/>
        </p:nvSpPr>
        <p:spPr>
          <a:xfrm>
            <a:off x="875880" y="1463760"/>
            <a:ext cx="627480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5600" spc="-106" strike="noStrike">
                <a:solidFill>
                  <a:srgbClr val="1d314b"/>
                </a:solidFill>
                <a:latin typeface="Arial MT"/>
              </a:rPr>
              <a:t>and</a:t>
            </a:r>
            <a:r>
              <a:rPr b="0" lang="en-HK" sz="5600" spc="-409" strike="noStrike">
                <a:solidFill>
                  <a:srgbClr val="1d314b"/>
                </a:solidFill>
                <a:latin typeface="Arial MT"/>
              </a:rPr>
              <a:t> </a:t>
            </a:r>
            <a:r>
              <a:rPr b="0" lang="en-HK" sz="5600" spc="-12" strike="noStrike">
                <a:solidFill>
                  <a:srgbClr val="1a2f48"/>
                </a:solidFill>
                <a:latin typeface="Arial MT"/>
              </a:rPr>
              <a:t>Scalability</a:t>
            </a:r>
            <a:r>
              <a:rPr b="0" lang="en-HK" sz="5600" spc="-290" strike="noStrike">
                <a:solidFill>
                  <a:srgbClr val="1a2f48"/>
                </a:solidFill>
                <a:latin typeface="Arial MT"/>
              </a:rPr>
              <a:t> </a:t>
            </a:r>
            <a:r>
              <a:rPr b="0" lang="en-HK" sz="5600" spc="-171" strike="noStrike">
                <a:solidFill>
                  <a:srgbClr val="182d42"/>
                </a:solidFill>
                <a:latin typeface="Arial MT"/>
              </a:rPr>
              <a:t>Gaps</a:t>
            </a:r>
            <a:endParaRPr b="0" lang="en-HK" sz="5600" spc="-1" strike="noStrike">
              <a:latin typeface="Arial"/>
            </a:endParaRPr>
          </a:p>
        </p:txBody>
      </p:sp>
      <p:sp>
        <p:nvSpPr>
          <p:cNvPr id="108" name="object 4"/>
          <p:cNvSpPr/>
          <p:nvPr/>
        </p:nvSpPr>
        <p:spPr>
          <a:xfrm>
            <a:off x="807120" y="2945880"/>
            <a:ext cx="5860800" cy="553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5680">
              <a:lnSpc>
                <a:spcPts val="3940"/>
              </a:lnSpc>
              <a:spcBef>
                <a:spcPts val="99"/>
              </a:spcBef>
              <a:buNone/>
            </a:pPr>
            <a:r>
              <a:rPr b="0" lang="en-HK" sz="3400" spc="-1" strike="noStrike">
                <a:latin typeface="Arial MT"/>
              </a:rPr>
              <a:t>Existing</a:t>
            </a:r>
            <a:r>
              <a:rPr b="0" lang="en-HK" sz="3400" spc="43" strike="noStrike">
                <a:latin typeface="Arial MT"/>
              </a:rPr>
              <a:t> </a:t>
            </a:r>
            <a:r>
              <a:rPr b="0" lang="en-HK" sz="3400" spc="-1" strike="noStrike">
                <a:latin typeface="Arial MT"/>
              </a:rPr>
              <a:t>systems</a:t>
            </a:r>
            <a:r>
              <a:rPr b="0" lang="en-HK" sz="3400" spc="69" strike="noStrike">
                <a:latin typeface="Arial MT"/>
              </a:rPr>
              <a:t> </a:t>
            </a:r>
            <a:r>
              <a:rPr b="0" lang="en-HK" sz="3400" spc="-12" strike="noStrike">
                <a:latin typeface="Arial MT"/>
              </a:rPr>
              <a:t>faced</a:t>
            </a:r>
            <a:endParaRPr b="0" lang="en-HK" sz="3400" spc="-1" strike="noStrike">
              <a:latin typeface="Arial"/>
            </a:endParaRPr>
          </a:p>
          <a:p>
            <a:pPr marL="93960">
              <a:lnSpc>
                <a:spcPts val="3759"/>
              </a:lnSpc>
              <a:buNone/>
            </a:pPr>
            <a:r>
              <a:rPr b="0" lang="en-HK" sz="3250" spc="83" strike="noStrike">
                <a:latin typeface="Arial MT"/>
              </a:rPr>
              <a:t>significant</a:t>
            </a:r>
            <a:r>
              <a:rPr b="0" lang="en-HK" sz="3250" spc="284" strike="noStrike">
                <a:latin typeface="Arial MT"/>
              </a:rPr>
              <a:t> </a:t>
            </a:r>
            <a:r>
              <a:rPr b="0" lang="en-HK" sz="3250" spc="38" strike="noStrike">
                <a:latin typeface="Arial MT"/>
              </a:rPr>
              <a:t>challenges.</a:t>
            </a:r>
            <a:endParaRPr b="0" lang="en-HK" sz="3250" spc="-1" strike="noStrike">
              <a:latin typeface="Arial"/>
            </a:endParaRPr>
          </a:p>
          <a:p>
            <a:pPr marL="631800" indent="-4320">
              <a:lnSpc>
                <a:spcPts val="2900"/>
              </a:lnSpc>
              <a:spcBef>
                <a:spcPts val="2730"/>
              </a:spcBef>
              <a:buNone/>
              <a:tabLst>
                <a:tab algn="l" pos="0"/>
              </a:tabLst>
            </a:pPr>
            <a:r>
              <a:rPr b="0" lang="en-HK" sz="2600" spc="-66" strike="noStrike">
                <a:latin typeface="Arial MT"/>
              </a:rPr>
              <a:t>Performance</a:t>
            </a:r>
            <a:r>
              <a:rPr b="0" lang="en-HK" sz="2600" spc="4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and</a:t>
            </a:r>
            <a:r>
              <a:rPr b="0" lang="en-HK" sz="2600" spc="-131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stability</a:t>
            </a:r>
            <a:r>
              <a:rPr b="0" lang="en-HK" sz="2600" spc="-131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issues </a:t>
            </a:r>
            <a:r>
              <a:rPr b="0" lang="en-HK" sz="2600" spc="-72" strike="noStrike">
                <a:latin typeface="Arial MT"/>
              </a:rPr>
              <a:t>leading</a:t>
            </a:r>
            <a:r>
              <a:rPr b="0" lang="en-HK" sz="2600" spc="-21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to</a:t>
            </a:r>
            <a:r>
              <a:rPr b="0" lang="en-HK" sz="2600" spc="-46" strike="noStrike">
                <a:latin typeface="Arial MT"/>
              </a:rPr>
              <a:t> system</a:t>
            </a:r>
            <a:r>
              <a:rPr b="0" lang="en-HK" sz="2600" spc="-72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downtime.</a:t>
            </a:r>
            <a:endParaRPr b="0" lang="en-HK" sz="2600" spc="-1" strike="noStrike">
              <a:latin typeface="Arial"/>
            </a:endParaRPr>
          </a:p>
          <a:p>
            <a:pPr marL="627840" indent="-615960">
              <a:lnSpc>
                <a:spcPts val="2849"/>
              </a:lnSpc>
              <a:spcBef>
                <a:spcPts val="1440"/>
              </a:spcBef>
              <a:buNone/>
              <a:tabLst>
                <a:tab algn="l" pos="0"/>
              </a:tabLst>
            </a:pPr>
            <a:r>
              <a:rPr b="0" lang="en-HK" sz="2600" spc="-52" strike="noStrike">
                <a:solidFill>
                  <a:srgbClr val="a38377"/>
                </a:solidFill>
                <a:latin typeface="Arial MT"/>
              </a:rPr>
              <a:t>,</a:t>
            </a:r>
            <a:r>
              <a:rPr b="0" lang="en-HK" sz="2600" spc="-1" strike="noStrike">
                <a:solidFill>
                  <a:srgbClr val="a38377"/>
                </a:solidFill>
                <a:latin typeface="Arial MT"/>
              </a:rPr>
              <a:t>	</a:t>
            </a:r>
            <a:r>
              <a:rPr b="0" lang="en-HK" sz="2600" spc="-72" strike="noStrike">
                <a:latin typeface="Arial MT"/>
              </a:rPr>
              <a:t>Manual</a:t>
            </a:r>
            <a:r>
              <a:rPr b="0" lang="en-HK" sz="2600" spc="-114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processes</a:t>
            </a:r>
            <a:r>
              <a:rPr b="0" lang="en-HK" sz="2600" spc="-106" strike="noStrike">
                <a:latin typeface="Arial MT"/>
              </a:rPr>
              <a:t> </a:t>
            </a:r>
            <a:r>
              <a:rPr b="0" lang="en-HK" sz="2600" spc="-35" strike="noStrike">
                <a:latin typeface="Arial MT"/>
              </a:rPr>
              <a:t>causing</a:t>
            </a:r>
            <a:r>
              <a:rPr b="0" lang="en-HK" sz="2600" spc="-46" strike="noStrike">
                <a:latin typeface="Arial MT"/>
              </a:rPr>
              <a:t> </a:t>
            </a:r>
            <a:r>
              <a:rPr b="0" lang="en-HK" sz="2600" spc="-86" strike="noStrike">
                <a:latin typeface="Arial MT"/>
              </a:rPr>
              <a:t>delays </a:t>
            </a:r>
            <a:r>
              <a:rPr b="0" lang="en-HK" sz="2600" spc="-100" strike="noStrike">
                <a:latin typeface="Arial MT"/>
              </a:rPr>
              <a:t>and</a:t>
            </a:r>
            <a:r>
              <a:rPr b="0" lang="en-HK" sz="2600" spc="-97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high</a:t>
            </a:r>
            <a:r>
              <a:rPr b="0" lang="en-HK" sz="2600" spc="-177" strike="noStrike">
                <a:latin typeface="Arial MT"/>
              </a:rPr>
              <a:t> </a:t>
            </a:r>
            <a:r>
              <a:rPr b="0" lang="en-HK" sz="2600" spc="-52" strike="noStrike">
                <a:latin typeface="Arial MT"/>
              </a:rPr>
              <a:t>operational</a:t>
            </a:r>
            <a:r>
              <a:rPr b="0" lang="en-HK" sz="2600" spc="4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effort.</a:t>
            </a:r>
            <a:endParaRPr b="0" lang="en-HK" sz="2600" spc="-1" strike="noStrike">
              <a:latin typeface="Arial"/>
            </a:endParaRPr>
          </a:p>
          <a:p>
            <a:pPr marL="618480" indent="9360">
              <a:lnSpc>
                <a:spcPts val="2849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en-HK" sz="2600" spc="-21" strike="noStrike">
                <a:latin typeface="Arial MT"/>
              </a:rPr>
              <a:t>Limited</a:t>
            </a:r>
            <a:r>
              <a:rPr b="0" lang="en-HK" sz="2600" spc="-126" strike="noStrike">
                <a:latin typeface="Arial MT"/>
              </a:rPr>
              <a:t> </a:t>
            </a:r>
            <a:r>
              <a:rPr b="0" lang="en-HK" sz="2600" spc="-21" strike="noStrike">
                <a:latin typeface="Arial MT"/>
              </a:rPr>
              <a:t>scalability</a:t>
            </a:r>
            <a:r>
              <a:rPr b="0" lang="en-HK" sz="2600" spc="-114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restricting</a:t>
            </a:r>
            <a:r>
              <a:rPr b="0" lang="en-HK" sz="2600" spc="-21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future </a:t>
            </a:r>
            <a:r>
              <a:rPr b="0" lang="en-HK" sz="2600" spc="-32" strike="noStrike">
                <a:latin typeface="Arial MT"/>
              </a:rPr>
              <a:t>business</a:t>
            </a:r>
            <a:r>
              <a:rPr b="0" lang="en-HK" sz="2600" spc="-100" strike="noStrike">
                <a:latin typeface="Arial MT"/>
              </a:rPr>
              <a:t> </a:t>
            </a:r>
            <a:r>
              <a:rPr b="0" lang="en-HK" sz="2600" spc="-12" strike="noStrike">
                <a:latin typeface="Arial MT"/>
              </a:rPr>
              <a:t>groMh.</a:t>
            </a:r>
            <a:endParaRPr b="0" lang="en-HK" sz="2600" spc="-1" strike="noStrike">
              <a:latin typeface="Arial"/>
            </a:endParaRPr>
          </a:p>
          <a:p>
            <a:pPr marL="630000" indent="-8280">
              <a:lnSpc>
                <a:spcPts val="2801"/>
              </a:lnSpc>
              <a:spcBef>
                <a:spcPts val="1539"/>
              </a:spcBef>
              <a:buNone/>
              <a:tabLst>
                <a:tab algn="l" pos="0"/>
              </a:tabLst>
            </a:pPr>
            <a:r>
              <a:rPr b="0" lang="en-HK" sz="2600" spc="-60" strike="noStrike">
                <a:latin typeface="Arial MT"/>
              </a:rPr>
              <a:t>Inadequate</a:t>
            </a:r>
            <a:r>
              <a:rPr b="0" lang="en-HK" sz="2600" spc="-126" strike="noStrike">
                <a:latin typeface="Arial MT"/>
              </a:rPr>
              <a:t> </a:t>
            </a:r>
            <a:r>
              <a:rPr b="0" lang="en-HK" sz="2600" spc="-1" strike="noStrike">
                <a:latin typeface="Arial MT"/>
              </a:rPr>
              <a:t>visibility</a:t>
            </a:r>
            <a:r>
              <a:rPr b="0" lang="en-HK" sz="2600" spc="-111" strike="noStrike">
                <a:latin typeface="Arial MT"/>
              </a:rPr>
              <a:t> </a:t>
            </a:r>
            <a:r>
              <a:rPr b="0" lang="en-HK" sz="2600" spc="-100" strike="noStrike">
                <a:latin typeface="Arial MT"/>
              </a:rPr>
              <a:t>and</a:t>
            </a:r>
            <a:r>
              <a:rPr b="0" lang="en-HK" sz="2600" spc="-97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reporting</a:t>
            </a:r>
            <a:r>
              <a:rPr b="0" lang="en-HK" sz="2600" spc="-35" strike="noStrike">
                <a:latin typeface="Arial MT"/>
              </a:rPr>
              <a:t> </a:t>
            </a:r>
            <a:r>
              <a:rPr b="0" lang="en-HK" sz="2600" spc="-26" strike="noStrike">
                <a:latin typeface="Arial MT"/>
              </a:rPr>
              <a:t>for </a:t>
            </a:r>
            <a:r>
              <a:rPr b="0" lang="en-HK" sz="2600" spc="-12" strike="noStrike">
                <a:latin typeface="Arial MT"/>
              </a:rPr>
              <a:t>stakeholders.</a:t>
            </a:r>
            <a:endParaRPr b="0" lang="en-HK" sz="26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0609200" y="2952360"/>
            <a:ext cx="5732280" cy="7643520"/>
          </a:xfrm>
          <a:prstGeom prst="rect">
            <a:avLst/>
          </a:prstGeom>
          <a:noFill/>
          <a:ln w="0">
            <a:noFill/>
          </a:ln>
        </p:spPr>
        <p:txBody>
          <a:bodyPr lIns="0" rIns="0" tIns="78840" bIns="0" anchor="t">
            <a:noAutofit/>
          </a:bodyPr>
          <a:p>
            <a:pPr marL="25560" indent="-13320">
              <a:lnSpc>
                <a:spcPts val="3600"/>
              </a:lnSpc>
              <a:spcBef>
                <a:spcPts val="621"/>
              </a:spcBef>
              <a:buNone/>
              <a:tabLst>
                <a:tab algn="l" pos="0"/>
              </a:tabLst>
            </a:pPr>
            <a:r>
              <a:rPr b="0" lang="en-HK" sz="3400" spc="-1" strike="noStrike">
                <a:solidFill>
                  <a:srgbClr val="000000"/>
                </a:solidFill>
                <a:latin typeface="Arial MT"/>
              </a:rPr>
              <a:t>Project</a:t>
            </a:r>
            <a:r>
              <a:rPr b="0" lang="en-HK" sz="3400" spc="-1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00" spc="-1" strike="noStrike">
                <a:solidFill>
                  <a:srgbClr val="000000"/>
                </a:solidFill>
                <a:latin typeface="Arial MT"/>
              </a:rPr>
              <a:t>Phoenix</a:t>
            </a:r>
            <a:r>
              <a:rPr b="0" lang="en-HK" sz="3400" spc="6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00" spc="-1" strike="noStrike">
                <a:solidFill>
                  <a:srgbClr val="000000"/>
                </a:solidFill>
                <a:latin typeface="Arial MT"/>
              </a:rPr>
              <a:t>delivers</a:t>
            </a:r>
            <a:r>
              <a:rPr b="0" lang="en-HK" sz="3400" spc="-8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00" spc="-140" strike="noStrike">
                <a:solidFill>
                  <a:srgbClr val="000000"/>
                </a:solidFill>
                <a:latin typeface="Arial MT"/>
              </a:rPr>
              <a:t>a </a:t>
            </a:r>
            <a:r>
              <a:rPr b="0" lang="en-HK" sz="3400" spc="-1" strike="noStrike">
                <a:solidFill>
                  <a:srgbClr val="000000"/>
                </a:solidFill>
                <a:latin typeface="Arial MT"/>
              </a:rPr>
              <a:t>targeted</a:t>
            </a:r>
            <a:r>
              <a:rPr b="0" lang="en-HK" sz="3400" spc="384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3400" spc="-12" strike="noStrike">
                <a:solidFill>
                  <a:srgbClr val="000000"/>
                </a:solidFill>
                <a:latin typeface="Arial MT"/>
              </a:rPr>
              <a:t>solution.</a:t>
            </a:r>
            <a:endParaRPr b="0" lang="en-HK" sz="3400" spc="-1" strike="noStrike">
              <a:latin typeface="Calibri"/>
            </a:endParaRPr>
          </a:p>
          <a:p>
            <a:pPr marL="533520" indent="-13320">
              <a:lnSpc>
                <a:spcPts val="3175"/>
              </a:lnSpc>
              <a:spcBef>
                <a:spcPts val="2231"/>
              </a:spcBef>
              <a:buNone/>
              <a:tabLst>
                <a:tab algn="l" pos="0"/>
              </a:tabLst>
            </a:pPr>
            <a:r>
              <a:rPr b="0" lang="en-HK" sz="2750" spc="-182" strike="noStrike">
                <a:solidFill>
                  <a:srgbClr val="000000"/>
                </a:solidFill>
                <a:latin typeface="Arial MT"/>
              </a:rPr>
              <a:t>Improve</a:t>
            </a:r>
            <a:r>
              <a:rPr b="0" lang="en-HK" sz="2750" spc="6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750" spc="-171" strike="noStrike">
                <a:solidFill>
                  <a:srgbClr val="000000"/>
                </a:solidFill>
                <a:latin typeface="Arial MT"/>
              </a:rPr>
              <a:t>overall</a:t>
            </a:r>
            <a:r>
              <a:rPr b="0" lang="en-HK" sz="2750" spc="-2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750" spc="-177" strike="noStrike">
                <a:solidFill>
                  <a:srgbClr val="000000"/>
                </a:solidFill>
                <a:latin typeface="Arial MT"/>
              </a:rPr>
              <a:t>system</a:t>
            </a:r>
            <a:r>
              <a:rPr b="0" lang="en-HK" sz="2750" spc="-1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750" spc="-72" strike="noStrike">
                <a:solidFill>
                  <a:srgbClr val="000000"/>
                </a:solidFill>
                <a:latin typeface="Arial MT"/>
              </a:rPr>
              <a:t>performance</a:t>
            </a:r>
            <a:endParaRPr b="0" lang="en-HK" sz="2750" spc="-1" strike="noStrike">
              <a:latin typeface="Calibri"/>
            </a:endParaRPr>
          </a:p>
          <a:p>
            <a:pPr marL="531360" indent="-13320">
              <a:lnSpc>
                <a:spcPts val="2996"/>
              </a:lnSpc>
              <a:buNone/>
              <a:tabLst>
                <a:tab algn="l" pos="0"/>
              </a:tabLst>
            </a:pPr>
            <a:r>
              <a:rPr b="0" lang="en-HK" sz="2600" spc="-106" strike="noStrike">
                <a:solidFill>
                  <a:srgbClr val="000000"/>
                </a:solidFill>
                <a:latin typeface="Arial MT"/>
              </a:rPr>
              <a:t>by</a:t>
            </a:r>
            <a:r>
              <a:rPr b="0" lang="en-HK" sz="2600" spc="-7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21" strike="noStrike">
                <a:solidFill>
                  <a:srgbClr val="000000"/>
                </a:solidFill>
                <a:latin typeface="Arial MT"/>
              </a:rPr>
              <a:t>25%.</a:t>
            </a:r>
            <a:endParaRPr b="0" lang="en-HK" sz="2600" spc="-1" strike="noStrike">
              <a:latin typeface="Calibri"/>
            </a:endParaRPr>
          </a:p>
          <a:p>
            <a:pPr marL="539640" indent="-13320">
              <a:lnSpc>
                <a:spcPts val="2849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en-HK" sz="2600" spc="-185" strike="noStrike">
                <a:solidFill>
                  <a:srgbClr val="000000"/>
                </a:solidFill>
                <a:latin typeface="Arial MT"/>
              </a:rPr>
              <a:t>Reduce</a:t>
            </a:r>
            <a:r>
              <a:rPr b="0" lang="en-HK" sz="2600" spc="-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97" strike="noStrike">
                <a:solidFill>
                  <a:srgbClr val="000000"/>
                </a:solidFill>
                <a:latin typeface="Arial MT"/>
              </a:rPr>
              <a:t>manual</a:t>
            </a:r>
            <a:r>
              <a:rPr b="0" lang="en-HK" sz="2600" spc="-21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" strike="noStrike">
                <a:solidFill>
                  <a:srgbClr val="000000"/>
                </a:solidFill>
                <a:latin typeface="Arial MT"/>
              </a:rPr>
              <a:t>effort</a:t>
            </a:r>
            <a:r>
              <a:rPr b="0" lang="en-HK" sz="2600" spc="-8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72" strike="noStrike">
                <a:solidFill>
                  <a:srgbClr val="000000"/>
                </a:solidFill>
                <a:latin typeface="Arial MT"/>
              </a:rPr>
              <a:t>through </a:t>
            </a:r>
            <a:r>
              <a:rPr b="0" lang="en-HK" sz="2600" spc="-35" strike="noStrike">
                <a:solidFill>
                  <a:srgbClr val="000000"/>
                </a:solidFill>
                <a:latin typeface="Arial MT"/>
              </a:rPr>
              <a:t>workflow</a:t>
            </a:r>
            <a:r>
              <a:rPr b="0" lang="en-HK" sz="2600" spc="-12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2" strike="noStrike">
                <a:solidFill>
                  <a:srgbClr val="000000"/>
                </a:solidFill>
                <a:latin typeface="Arial MT"/>
              </a:rPr>
              <a:t>automation.</a:t>
            </a:r>
            <a:endParaRPr b="0" lang="en-HK" sz="2600" spc="-1" strike="noStrike">
              <a:latin typeface="Calibri"/>
            </a:endParaRPr>
          </a:p>
          <a:p>
            <a:pPr marL="535320" indent="4320">
              <a:lnSpc>
                <a:spcPts val="2849"/>
              </a:lnSpc>
              <a:spcBef>
                <a:spcPts val="1500"/>
              </a:spcBef>
              <a:buNone/>
              <a:tabLst>
                <a:tab algn="l" pos="0"/>
              </a:tabLst>
            </a:pPr>
            <a:r>
              <a:rPr b="0" lang="en-HK" sz="2600" spc="-160" strike="noStrike">
                <a:solidFill>
                  <a:srgbClr val="000000"/>
                </a:solidFill>
                <a:latin typeface="Arial MT"/>
              </a:rPr>
              <a:t>Enhance</a:t>
            </a:r>
            <a:r>
              <a:rPr b="0" lang="en-HK" sz="2600" spc="-2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86" strike="noStrike">
                <a:solidFill>
                  <a:srgbClr val="000000"/>
                </a:solidFill>
                <a:latin typeface="Arial MT"/>
              </a:rPr>
              <a:t>system</a:t>
            </a:r>
            <a:r>
              <a:rPr b="0" lang="en-HK" sz="2600" spc="-9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35" strike="noStrike">
                <a:solidFill>
                  <a:srgbClr val="000000"/>
                </a:solidFill>
                <a:latin typeface="Arial MT"/>
              </a:rPr>
              <a:t>reliability</a:t>
            </a:r>
            <a:r>
              <a:rPr b="0" lang="en-HK" sz="2600" spc="-55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40" strike="noStrike">
                <a:solidFill>
                  <a:srgbClr val="000000"/>
                </a:solidFill>
                <a:latin typeface="Arial MT"/>
              </a:rPr>
              <a:t>and</a:t>
            </a:r>
            <a:r>
              <a:rPr b="0" lang="en-HK" sz="2600" spc="-6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55" strike="noStrike">
                <a:solidFill>
                  <a:srgbClr val="000000"/>
                </a:solidFill>
                <a:latin typeface="Arial MT"/>
              </a:rPr>
              <a:t>uptime </a:t>
            </a:r>
            <a:r>
              <a:rPr b="0" lang="en-HK" sz="2600" spc="-1" strike="noStrike">
                <a:solidFill>
                  <a:srgbClr val="000000"/>
                </a:solidFill>
                <a:latin typeface="Arial MT"/>
              </a:rPr>
              <a:t>to</a:t>
            </a:r>
            <a:r>
              <a:rPr b="0" lang="en-HK" sz="2600" spc="-177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2" strike="noStrike">
                <a:solidFill>
                  <a:srgbClr val="000000"/>
                </a:solidFill>
                <a:latin typeface="Arial MT"/>
              </a:rPr>
              <a:t>99.9%.</a:t>
            </a:r>
            <a:endParaRPr b="0" lang="en-HK" sz="2600" spc="-1" strike="noStrike">
              <a:latin typeface="Calibri"/>
            </a:endParaRPr>
          </a:p>
          <a:p>
            <a:pPr marL="529560" indent="8280">
              <a:lnSpc>
                <a:spcPts val="2801"/>
              </a:lnSpc>
              <a:spcBef>
                <a:spcPts val="1539"/>
              </a:spcBef>
              <a:buNone/>
              <a:tabLst>
                <a:tab algn="l" pos="0"/>
              </a:tabLst>
            </a:pPr>
            <a:r>
              <a:rPr b="0" lang="en-HK" sz="2850" spc="-256" strike="noStrike">
                <a:solidFill>
                  <a:srgbClr val="000000"/>
                </a:solidFill>
                <a:latin typeface="Arial MT"/>
              </a:rPr>
              <a:t>Provide</a:t>
            </a:r>
            <a:r>
              <a:rPr b="0" lang="en-HK" sz="2850" spc="-8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850" spc="-202" strike="noStrike">
                <a:solidFill>
                  <a:srgbClr val="000000"/>
                </a:solidFill>
                <a:latin typeface="Arial MT"/>
              </a:rPr>
              <a:t>better</a:t>
            </a:r>
            <a:r>
              <a:rPr b="0" lang="en-HK" sz="2850" spc="-80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850" spc="-182" strike="noStrike">
                <a:solidFill>
                  <a:srgbClr val="000000"/>
                </a:solidFill>
                <a:latin typeface="Arial MT"/>
              </a:rPr>
              <a:t>reporting</a:t>
            </a:r>
            <a:r>
              <a:rPr b="0" lang="en-HK" sz="2850" spc="63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850" spc="-301" strike="noStrike">
                <a:solidFill>
                  <a:srgbClr val="000000"/>
                </a:solidFill>
                <a:latin typeface="Arial MT"/>
              </a:rPr>
              <a:t>and </a:t>
            </a:r>
            <a:r>
              <a:rPr b="0" lang="en-HK" sz="2850" spc="-197" strike="noStrike">
                <a:solidFill>
                  <a:srgbClr val="000000"/>
                </a:solidFill>
                <a:latin typeface="Arial MT"/>
              </a:rPr>
              <a:t>monitoring</a:t>
            </a:r>
            <a:r>
              <a:rPr b="0" lang="en-HK" sz="2850" spc="49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850" spc="-97" strike="noStrike">
                <a:solidFill>
                  <a:srgbClr val="000000"/>
                </a:solidFill>
                <a:latin typeface="Arial MT"/>
              </a:rPr>
              <a:t>capabilities.</a:t>
            </a:r>
            <a:endParaRPr b="0" lang="en-HK" sz="2850" spc="-1" strike="noStrike">
              <a:latin typeface="Calibri"/>
            </a:endParaRPr>
          </a:p>
          <a:p>
            <a:pPr marL="531360" indent="-4320">
              <a:lnSpc>
                <a:spcPts val="2801"/>
              </a:lnSpc>
              <a:spcBef>
                <a:spcPts val="1599"/>
              </a:spcBef>
              <a:buNone/>
              <a:tabLst>
                <a:tab algn="l" pos="0"/>
              </a:tabLst>
            </a:pPr>
            <a:r>
              <a:rPr b="0" lang="en-HK" sz="2600" spc="-140" strike="noStrike">
                <a:solidFill>
                  <a:srgbClr val="000000"/>
                </a:solidFill>
                <a:latin typeface="Arial MT"/>
              </a:rPr>
              <a:t>Ensure</a:t>
            </a:r>
            <a:r>
              <a:rPr b="0" lang="en-HK" sz="2600" spc="-4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00" strike="noStrike">
                <a:solidFill>
                  <a:srgbClr val="000000"/>
                </a:solidFill>
                <a:latin typeface="Arial MT"/>
              </a:rPr>
              <a:t>long-</a:t>
            </a:r>
            <a:r>
              <a:rPr b="0" lang="en-HK" sz="2600" spc="-32" strike="noStrike">
                <a:solidFill>
                  <a:srgbClr val="000000"/>
                </a:solidFill>
                <a:latin typeface="Arial MT"/>
              </a:rPr>
              <a:t>term</a:t>
            </a:r>
            <a:r>
              <a:rPr b="0" lang="en-HK" sz="2600" spc="-72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52" strike="noStrike">
                <a:solidFill>
                  <a:srgbClr val="000000"/>
                </a:solidFill>
                <a:latin typeface="Arial MT"/>
              </a:rPr>
              <a:t>scalability</a:t>
            </a:r>
            <a:r>
              <a:rPr b="0" lang="en-HK" sz="2600" spc="-66" strike="noStrike">
                <a:solidFill>
                  <a:srgbClr val="000000"/>
                </a:solidFill>
                <a:latin typeface="Arial MT"/>
              </a:rPr>
              <a:t> </a:t>
            </a:r>
            <a:r>
              <a:rPr b="0" lang="en-HK" sz="2600" spc="-111" strike="noStrike">
                <a:solidFill>
                  <a:srgbClr val="000000"/>
                </a:solidFill>
                <a:latin typeface="Arial MT"/>
              </a:rPr>
              <a:t>and </a:t>
            </a:r>
            <a:r>
              <a:rPr b="0" lang="en-HK" sz="2600" spc="-12" strike="noStrike">
                <a:solidFill>
                  <a:srgbClr val="000000"/>
                </a:solidFill>
                <a:latin typeface="Arial MT"/>
              </a:rPr>
              <a:t>maintainability.</a:t>
            </a:r>
            <a:endParaRPr b="0" lang="en-HK" sz="2600" spc="-1" strike="noStrike">
              <a:latin typeface="Calibri"/>
            </a:endParaRPr>
          </a:p>
        </p:txBody>
      </p:sp>
      <p:sp>
        <p:nvSpPr>
          <p:cNvPr id="110" name="object 6"/>
          <p:cNvSpPr/>
          <p:nvPr/>
        </p:nvSpPr>
        <p:spPr>
          <a:xfrm>
            <a:off x="16107480" y="9439920"/>
            <a:ext cx="12355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  <a:tabLst>
                <a:tab algn="l" pos="262080"/>
              </a:tabLst>
            </a:pPr>
            <a:r>
              <a:rPr b="0" lang="en-HK" sz="1300" spc="-52" strike="noStrike">
                <a:latin typeface="Arial MT"/>
              </a:rPr>
              <a:t>G</a:t>
            </a:r>
            <a:r>
              <a:rPr b="0" lang="en-HK" sz="1300" spc="-1" strike="noStrike">
                <a:latin typeface="Arial MT"/>
              </a:rPr>
              <a:t>	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bject 2" descr=""/>
          <p:cNvPicPr/>
          <p:nvPr/>
        </p:nvPicPr>
        <p:blipFill>
          <a:blip r:embed="rId1"/>
          <a:stretch/>
        </p:blipFill>
        <p:spPr>
          <a:xfrm>
            <a:off x="1968480" y="0"/>
            <a:ext cx="10172520" cy="9753120"/>
          </a:xfrm>
          <a:prstGeom prst="rect">
            <a:avLst/>
          </a:prstGeom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95520" y="485640"/>
            <a:ext cx="6866640" cy="2546280"/>
          </a:xfrm>
          <a:prstGeom prst="rect">
            <a:avLst/>
          </a:prstGeom>
          <a:noFill/>
          <a:ln w="0">
            <a:noFill/>
          </a:ln>
        </p:spPr>
        <p:txBody>
          <a:bodyPr lIns="0" rIns="0" tIns="53280" bIns="0" anchor="t">
            <a:noAutofit/>
          </a:bodyPr>
          <a:p>
            <a:pPr marL="12600" indent="17280">
              <a:lnSpc>
                <a:spcPct val="94000"/>
              </a:lnSpc>
              <a:spcBef>
                <a:spcPts val="420"/>
              </a:spcBef>
              <a:buNone/>
              <a:tabLst>
                <a:tab algn="l" pos="0"/>
              </a:tabLst>
            </a:pPr>
            <a:r>
              <a:rPr b="0" lang="en-HK" sz="4350" spc="-1" strike="noStrike">
                <a:solidFill>
                  <a:srgbClr val="0f2f4b"/>
                </a:solidFill>
                <a:latin typeface="Arial MT"/>
              </a:rPr>
              <a:t>Q3</a:t>
            </a:r>
            <a:r>
              <a:rPr b="0" lang="en-HK" sz="4350" spc="-222" strike="noStrike">
                <a:solidFill>
                  <a:srgbClr val="0f2f4b"/>
                </a:solidFill>
                <a:latin typeface="Arial MT"/>
              </a:rPr>
              <a:t> </a:t>
            </a:r>
            <a:r>
              <a:rPr b="0" lang="en-HK" sz="4350" spc="72" strike="noStrike">
                <a:solidFill>
                  <a:srgbClr val="163450"/>
                </a:solidFill>
                <a:latin typeface="Arial MT"/>
              </a:rPr>
              <a:t>Progress:</a:t>
            </a:r>
            <a:r>
              <a:rPr b="0" lang="en-HK" sz="4350" spc="-32" strike="noStrike">
                <a:solidFill>
                  <a:srgbClr val="163450"/>
                </a:solidFill>
                <a:latin typeface="Arial MT"/>
              </a:rPr>
              <a:t> </a:t>
            </a:r>
            <a:r>
              <a:rPr b="0" lang="en-HK" sz="4350" spc="63" strike="noStrike">
                <a:solidFill>
                  <a:srgbClr val="16344f"/>
                </a:solidFill>
                <a:latin typeface="Arial MT"/>
              </a:rPr>
              <a:t>Foundational </a:t>
            </a:r>
            <a:r>
              <a:rPr b="0" lang="en-HK" sz="4350" spc="162" strike="noStrike">
                <a:solidFill>
                  <a:srgbClr val="133654"/>
                </a:solidFill>
                <a:latin typeface="Arial MT"/>
              </a:rPr>
              <a:t>Architecture</a:t>
            </a:r>
            <a:r>
              <a:rPr b="0" lang="en-HK" sz="4350" spc="24" strike="noStrike">
                <a:solidFill>
                  <a:srgbClr val="133654"/>
                </a:solidFill>
                <a:latin typeface="Arial MT"/>
              </a:rPr>
              <a:t> </a:t>
            </a:r>
            <a:r>
              <a:rPr b="0" lang="en-HK" sz="4350" spc="111" strike="noStrike">
                <a:solidFill>
                  <a:srgbClr val="13314f"/>
                </a:solidFill>
                <a:latin typeface="Arial MT"/>
              </a:rPr>
              <a:t>and</a:t>
            </a:r>
            <a:r>
              <a:rPr b="0" lang="en-HK" sz="4350" spc="-205" strike="noStrike">
                <a:solidFill>
                  <a:srgbClr val="13314f"/>
                </a:solidFill>
                <a:latin typeface="Arial MT"/>
              </a:rPr>
              <a:t> </a:t>
            </a:r>
            <a:r>
              <a:rPr b="0" lang="en-HK" sz="4350" spc="43" strike="noStrike">
                <a:solidFill>
                  <a:srgbClr val="163450"/>
                </a:solidFill>
                <a:latin typeface="Arial MT"/>
              </a:rPr>
              <a:t>Core </a:t>
            </a:r>
            <a:r>
              <a:rPr b="0" lang="en-HK" sz="4350" spc="137" strike="noStrike">
                <a:solidFill>
                  <a:srgbClr val="132d4b"/>
                </a:solidFill>
                <a:latin typeface="Arial MT"/>
              </a:rPr>
              <a:t>Modules</a:t>
            </a:r>
            <a:r>
              <a:rPr b="0" lang="en-HK" sz="4350" spc="94" strike="noStrike">
                <a:solidFill>
                  <a:srgbClr val="132d4b"/>
                </a:solidFill>
                <a:latin typeface="Arial MT"/>
              </a:rPr>
              <a:t> </a:t>
            </a:r>
            <a:r>
              <a:rPr b="0" lang="en-HK" sz="4350" spc="83" strike="noStrike">
                <a:solidFill>
                  <a:srgbClr val="133457"/>
                </a:solidFill>
                <a:latin typeface="Arial MT"/>
              </a:rPr>
              <a:t>Are</a:t>
            </a:r>
            <a:r>
              <a:rPr b="0" lang="en-HK" sz="4350" spc="-211" strike="noStrike">
                <a:solidFill>
                  <a:srgbClr val="133457"/>
                </a:solidFill>
                <a:latin typeface="Arial MT"/>
              </a:rPr>
              <a:t> </a:t>
            </a:r>
            <a:r>
              <a:rPr b="0" lang="en-HK" sz="4350" spc="72" strike="noStrike">
                <a:solidFill>
                  <a:srgbClr val="15344f"/>
                </a:solidFill>
                <a:latin typeface="Arial MT"/>
              </a:rPr>
              <a:t>Complete</a:t>
            </a:r>
            <a:endParaRPr b="0" lang="en-HK" sz="4350" spc="-1" strike="noStrike">
              <a:latin typeface="Calibri"/>
            </a:endParaRPr>
          </a:p>
        </p:txBody>
      </p:sp>
      <p:sp>
        <p:nvSpPr>
          <p:cNvPr id="113" name="object 4"/>
          <p:cNvSpPr/>
          <p:nvPr/>
        </p:nvSpPr>
        <p:spPr>
          <a:xfrm>
            <a:off x="709200" y="2737440"/>
            <a:ext cx="6876000" cy="237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indent="5040">
              <a:lnSpc>
                <a:spcPct val="96000"/>
              </a:lnSpc>
              <a:spcBef>
                <a:spcPts val="261"/>
              </a:spcBef>
              <a:buNone/>
              <a:tabLst>
                <a:tab algn="l" pos="0"/>
              </a:tabLst>
            </a:pPr>
            <a:r>
              <a:rPr b="0" lang="en-HK" sz="3200" spc="-137" strike="noStrike">
                <a:solidFill>
                  <a:srgbClr val="1f1f1f"/>
                </a:solidFill>
                <a:latin typeface="Arial MT"/>
              </a:rPr>
              <a:t>The</a:t>
            </a:r>
            <a:r>
              <a:rPr b="0" lang="en-HK" sz="3200" spc="-92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200" spc="-111" strike="noStrike">
                <a:solidFill>
                  <a:srgbClr val="161616"/>
                </a:solidFill>
                <a:latin typeface="Arial MT"/>
              </a:rPr>
              <a:t>team </a:t>
            </a:r>
            <a:r>
              <a:rPr b="0" lang="en-HK" sz="3200" spc="-111" strike="noStrike">
                <a:solidFill>
                  <a:srgbClr val="1a1a1a"/>
                </a:solidFill>
                <a:latin typeface="Arial MT"/>
              </a:rPr>
              <a:t>has</a:t>
            </a:r>
            <a:r>
              <a:rPr b="0" lang="en-HK" sz="3200" spc="-114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200" spc="-100" strike="noStrike">
                <a:solidFill>
                  <a:srgbClr val="181818"/>
                </a:solidFill>
                <a:latin typeface="Arial MT"/>
              </a:rPr>
              <a:t>successfully</a:t>
            </a:r>
            <a:r>
              <a:rPr b="0" lang="en-HK" sz="3200" spc="-72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200" spc="-66" strike="noStrike">
                <a:solidFill>
                  <a:srgbClr val="151515"/>
                </a:solidFill>
                <a:latin typeface="Arial MT"/>
              </a:rPr>
              <a:t>completed</a:t>
            </a:r>
            <a:r>
              <a:rPr b="0" lang="en-HK" sz="3200" spc="4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200" spc="-60" strike="noStrike">
                <a:solidFill>
                  <a:srgbClr val="1c1c1c"/>
                </a:solidFill>
                <a:latin typeface="Arial MT"/>
              </a:rPr>
              <a:t>all </a:t>
            </a:r>
            <a:r>
              <a:rPr b="0" lang="en-HK" sz="3100" spc="-66" strike="noStrike">
                <a:solidFill>
                  <a:srgbClr val="1a1a1a"/>
                </a:solidFill>
                <a:latin typeface="Arial MT"/>
              </a:rPr>
              <a:t>planned</a:t>
            </a:r>
            <a:r>
              <a:rPr b="0" lang="en-HK" sz="3100" spc="-35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100" spc="-55" strike="noStrike">
                <a:solidFill>
                  <a:srgbClr val="1c1c1c"/>
                </a:solidFill>
                <a:latin typeface="Arial MT"/>
              </a:rPr>
              <a:t>milestones</a:t>
            </a:r>
            <a:r>
              <a:rPr b="0" lang="en-HK" sz="3100" spc="9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3100" spc="-1" strike="noStrike">
                <a:solidFill>
                  <a:srgbClr val="1d1d1d"/>
                </a:solidFill>
                <a:latin typeface="Arial MT"/>
              </a:rPr>
              <a:t>for</a:t>
            </a:r>
            <a:r>
              <a:rPr b="0" lang="en-HK" sz="3100" spc="-106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3100" spc="-137" strike="noStrike">
                <a:solidFill>
                  <a:srgbClr val="1f1f1f"/>
                </a:solidFill>
                <a:latin typeface="Arial MT"/>
              </a:rPr>
              <a:t>Q3,</a:t>
            </a:r>
            <a:r>
              <a:rPr b="0" lang="en-HK" sz="3100" spc="-8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100" spc="-12" strike="noStrike">
                <a:solidFill>
                  <a:srgbClr val="181818"/>
                </a:solidFill>
                <a:latin typeface="Arial MT"/>
              </a:rPr>
              <a:t>establishing </a:t>
            </a:r>
            <a:r>
              <a:rPr b="0" lang="en-HK" sz="3200" spc="-307" strike="noStrike">
                <a:solidFill>
                  <a:srgbClr val="0f0f0f"/>
                </a:solidFill>
                <a:latin typeface="Arial MT"/>
              </a:rPr>
              <a:t>a</a:t>
            </a:r>
            <a:r>
              <a:rPr b="0" lang="en-HK" sz="3200" spc="49" strike="noStrike">
                <a:solidFill>
                  <a:srgbClr val="0f0f0f"/>
                </a:solidFill>
                <a:latin typeface="Arial MT"/>
              </a:rPr>
              <a:t> </a:t>
            </a:r>
            <a:r>
              <a:rPr b="0" lang="en-HK" sz="3200" spc="-72" strike="noStrike">
                <a:solidFill>
                  <a:srgbClr val="111111"/>
                </a:solidFill>
                <a:latin typeface="Arial MT"/>
              </a:rPr>
              <a:t>solid</a:t>
            </a:r>
            <a:r>
              <a:rPr b="0" lang="en-HK" sz="3200" spc="-157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200" spc="-75" strike="noStrike">
                <a:solidFill>
                  <a:srgbClr val="1a1a1a"/>
                </a:solidFill>
                <a:latin typeface="Arial MT"/>
              </a:rPr>
              <a:t>foundation</a:t>
            </a:r>
            <a:r>
              <a:rPr b="0" lang="en-HK" sz="3200" spc="-92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200" spc="-1" strike="noStrike">
                <a:solidFill>
                  <a:srgbClr val="1f1f1f"/>
                </a:solidFill>
                <a:latin typeface="Arial MT"/>
              </a:rPr>
              <a:t>for</a:t>
            </a:r>
            <a:r>
              <a:rPr b="0" lang="en-HK" sz="3200" spc="-120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200" spc="-1" strike="noStrike">
                <a:solidFill>
                  <a:srgbClr val="151515"/>
                </a:solidFill>
                <a:latin typeface="Arial MT"/>
              </a:rPr>
              <a:t>the</a:t>
            </a:r>
            <a:r>
              <a:rPr b="0" lang="en-HK" sz="3200" spc="-140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3200" spc="-75" strike="noStrike">
                <a:solidFill>
                  <a:srgbClr val="1a1a1a"/>
                </a:solidFill>
                <a:latin typeface="Arial MT"/>
              </a:rPr>
              <a:t>final</a:t>
            </a:r>
            <a:r>
              <a:rPr b="0" lang="en-HK" sz="3200" spc="-145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200" spc="-114" strike="noStrike">
                <a:solidFill>
                  <a:srgbClr val="181818"/>
                </a:solidFill>
                <a:latin typeface="Arial MT"/>
              </a:rPr>
              <a:t>phases</a:t>
            </a:r>
            <a:r>
              <a:rPr b="0" lang="en-HK" sz="3200" spc="-75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200" spc="-35" strike="noStrike">
                <a:solidFill>
                  <a:srgbClr val="1a1a1a"/>
                </a:solidFill>
                <a:latin typeface="Arial MT"/>
              </a:rPr>
              <a:t>of </a:t>
            </a:r>
            <a:r>
              <a:rPr b="0" lang="en-HK" sz="3200" spc="-41" strike="noStrike">
                <a:solidFill>
                  <a:srgbClr val="1a1a1a"/>
                </a:solidFill>
                <a:latin typeface="Arial MT"/>
              </a:rPr>
              <a:t>the</a:t>
            </a:r>
            <a:r>
              <a:rPr b="0" lang="en-HK" sz="3200" spc="-182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200" spc="-12" strike="noStrike">
                <a:solidFill>
                  <a:srgbClr val="181818"/>
                </a:solidFill>
                <a:latin typeface="Arial MT"/>
              </a:rPr>
              <a:t>project.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114" name="object 5"/>
          <p:cNvSpPr/>
          <p:nvPr/>
        </p:nvSpPr>
        <p:spPr>
          <a:xfrm>
            <a:off x="12346920" y="1103400"/>
            <a:ext cx="3959640" cy="169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6520" bIns="0" anchor="t">
            <a:spAutoFit/>
          </a:bodyPr>
          <a:p>
            <a:pPr marL="12600" indent="376560">
              <a:lnSpc>
                <a:spcPct val="110000"/>
              </a:lnSpc>
              <a:spcBef>
                <a:spcPts val="445"/>
              </a:spcBef>
              <a:buNone/>
              <a:tabLst>
                <a:tab algn="l" pos="0"/>
              </a:tabLst>
            </a:pPr>
            <a:r>
              <a:rPr b="0" lang="en-HK" sz="2700" spc="-12" strike="noStrike">
                <a:solidFill>
                  <a:srgbClr val="1a1a1a"/>
                </a:solidFill>
                <a:latin typeface="Arial MT"/>
              </a:rPr>
              <a:t>Requirements</a:t>
            </a:r>
            <a:r>
              <a:rPr b="0" lang="en-HK" sz="2700" spc="-106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2700" spc="-26" strike="noStrike">
                <a:solidFill>
                  <a:srgbClr val="1c1c1c"/>
                </a:solidFill>
                <a:latin typeface="Arial MT"/>
              </a:rPr>
              <a:t>Finalised </a:t>
            </a:r>
            <a:r>
              <a:rPr b="0" lang="en-HK" sz="2200" spc="-35" strike="noStrike">
                <a:latin typeface="Arial MT"/>
              </a:rPr>
              <a:t>All</a:t>
            </a:r>
            <a:r>
              <a:rPr b="0" lang="en-HK" sz="2200" spc="-120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requirements</a:t>
            </a:r>
            <a:r>
              <a:rPr b="0" lang="en-HK" sz="2200" spc="-72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gathered</a:t>
            </a:r>
            <a:r>
              <a:rPr b="0" lang="en-HK" sz="2200" spc="-55" strike="noStrike">
                <a:latin typeface="Arial MT"/>
              </a:rPr>
              <a:t> </a:t>
            </a:r>
            <a:r>
              <a:rPr b="0" lang="en-HK" sz="2200" spc="-26" strike="noStrike">
                <a:latin typeface="Arial MT"/>
              </a:rPr>
              <a:t>and </a:t>
            </a:r>
            <a:r>
              <a:rPr b="0" lang="en-HK" sz="2200" spc="-12" strike="noStrike">
                <a:latin typeface="Arial MT"/>
              </a:rPr>
              <a:t>approved</a:t>
            </a:r>
            <a:r>
              <a:rPr b="0" lang="en-HK" sz="2200" spc="4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by</a:t>
            </a:r>
            <a:r>
              <a:rPr b="0" lang="en-HK" sz="2200" spc="12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stakeholders.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15" name="object 6"/>
          <p:cNvSpPr/>
          <p:nvPr/>
        </p:nvSpPr>
        <p:spPr>
          <a:xfrm>
            <a:off x="12344400" y="3333600"/>
            <a:ext cx="3815280" cy="16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3360" bIns="0" anchor="t">
            <a:spAutoFit/>
          </a:bodyPr>
          <a:p>
            <a:pPr marL="12600" indent="393840" algn="just">
              <a:lnSpc>
                <a:spcPct val="111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en-HK" sz="2600" spc="58" strike="noStrike">
                <a:solidFill>
                  <a:srgbClr val="1f1f1f"/>
                </a:solidFill>
                <a:latin typeface="Arial MT"/>
              </a:rPr>
              <a:t>Architecture</a:t>
            </a:r>
            <a:r>
              <a:rPr b="0" lang="en-HK" sz="2600" spc="143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2600" spc="-12" strike="noStrike">
                <a:solidFill>
                  <a:srgbClr val="212121"/>
                </a:solidFill>
                <a:latin typeface="Arial MT"/>
              </a:rPr>
              <a:t>Designed </a:t>
            </a:r>
            <a:r>
              <a:rPr b="0" lang="en-HK" sz="2200" spc="-1" strike="noStrike">
                <a:latin typeface="Arial MT"/>
              </a:rPr>
              <a:t>System</a:t>
            </a:r>
            <a:r>
              <a:rPr b="0" lang="en-HK" sz="2200" spc="-41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architecture</a:t>
            </a:r>
            <a:r>
              <a:rPr b="0" lang="en-HK" sz="2200" spc="-32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designed, reviewed,</a:t>
            </a:r>
            <a:r>
              <a:rPr b="0" lang="en-HK" sz="2200" spc="-41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and</a:t>
            </a:r>
            <a:r>
              <a:rPr b="0" lang="en-HK" sz="2200" spc="-35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signed-</a:t>
            </a:r>
            <a:r>
              <a:rPr b="0" lang="en-HK" sz="2200" spc="-21" strike="noStrike">
                <a:latin typeface="Arial MT"/>
              </a:rPr>
              <a:t>off.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16" name="object 7"/>
          <p:cNvSpPr/>
          <p:nvPr/>
        </p:nvSpPr>
        <p:spPr>
          <a:xfrm>
            <a:off x="12346200" y="5575320"/>
            <a:ext cx="4278240" cy="165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2280" bIns="0" anchor="t">
            <a:spAutoFit/>
          </a:bodyPr>
          <a:p>
            <a:pPr marL="12600" indent="388080" algn="just">
              <a:lnSpc>
                <a:spcPct val="108000"/>
              </a:lnSpc>
              <a:spcBef>
                <a:spcPts val="490"/>
              </a:spcBef>
              <a:buNone/>
              <a:tabLst>
                <a:tab algn="l" pos="0"/>
              </a:tabLst>
            </a:pPr>
            <a:r>
              <a:rPr b="0" lang="en-HK" sz="2600" spc="-1" strike="noStrike">
                <a:solidFill>
                  <a:srgbClr val="11283a"/>
                </a:solidFill>
                <a:latin typeface="Arial MT"/>
              </a:rPr>
              <a:t>Core</a:t>
            </a:r>
            <a:r>
              <a:rPr b="0" lang="en-HK" sz="2600" spc="58" strike="noStrike">
                <a:solidFill>
                  <a:srgbClr val="11283a"/>
                </a:solidFill>
                <a:latin typeface="Arial MT"/>
              </a:rPr>
              <a:t> </a:t>
            </a:r>
            <a:r>
              <a:rPr b="0" lang="en-HK" sz="2600" spc="-1" strike="noStrike">
                <a:solidFill>
                  <a:srgbClr val="13314b"/>
                </a:solidFill>
                <a:latin typeface="Arial MT"/>
              </a:rPr>
              <a:t>Modules</a:t>
            </a:r>
            <a:r>
              <a:rPr b="0" lang="en-HK" sz="2600" spc="162" strike="noStrike">
                <a:solidFill>
                  <a:srgbClr val="13314b"/>
                </a:solidFill>
                <a:latin typeface="Arial MT"/>
              </a:rPr>
              <a:t> </a:t>
            </a:r>
            <a:r>
              <a:rPr b="0" lang="en-HK" sz="2600" spc="-12" strike="noStrike">
                <a:solidFill>
                  <a:srgbClr val="1c1c1c"/>
                </a:solidFill>
                <a:latin typeface="Arial MT"/>
              </a:rPr>
              <a:t>Developed </a:t>
            </a:r>
            <a:r>
              <a:rPr b="0" lang="en-HK" sz="2300" spc="-75" strike="noStrike">
                <a:latin typeface="Arial MT"/>
              </a:rPr>
              <a:t>Development</a:t>
            </a:r>
            <a:r>
              <a:rPr b="0" lang="en-HK" sz="2300" spc="-1" strike="noStrike">
                <a:latin typeface="Arial MT"/>
              </a:rPr>
              <a:t> </a:t>
            </a:r>
            <a:r>
              <a:rPr b="0" lang="en-HK" sz="2300" spc="-72" strike="noStrike">
                <a:latin typeface="Arial MT"/>
              </a:rPr>
              <a:t>and</a:t>
            </a:r>
            <a:r>
              <a:rPr b="0" lang="en-HK" sz="2300" spc="-92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integration</a:t>
            </a:r>
            <a:r>
              <a:rPr b="0" lang="en-HK" sz="2300" spc="-60" strike="noStrike">
                <a:latin typeface="Arial MT"/>
              </a:rPr>
              <a:t> </a:t>
            </a:r>
            <a:r>
              <a:rPr b="0" lang="en-HK" sz="2300" spc="-1" strike="noStrike">
                <a:latin typeface="Arial MT"/>
              </a:rPr>
              <a:t>of</a:t>
            </a:r>
            <a:r>
              <a:rPr b="0" lang="en-HK" sz="2300" spc="-100" strike="noStrike">
                <a:latin typeface="Arial MT"/>
              </a:rPr>
              <a:t> </a:t>
            </a:r>
            <a:r>
              <a:rPr b="0" lang="en-HK" sz="2300" spc="-26" strike="noStrike">
                <a:latin typeface="Arial MT"/>
              </a:rPr>
              <a:t>all </a:t>
            </a:r>
            <a:r>
              <a:rPr b="0" lang="en-HK" sz="2200" spc="-1" strike="noStrike">
                <a:latin typeface="Arial MT"/>
              </a:rPr>
              <a:t>core</a:t>
            </a:r>
            <a:r>
              <a:rPr b="0" lang="en-HK" sz="2200" spc="109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functionality</a:t>
            </a:r>
            <a:r>
              <a:rPr b="0" lang="en-HK" sz="2200" spc="174" strike="noStrike">
                <a:latin typeface="Arial MT"/>
              </a:rPr>
              <a:t> </a:t>
            </a:r>
            <a:r>
              <a:rPr b="0" lang="en-HK" sz="2200" spc="-1" strike="noStrike">
                <a:latin typeface="Arial MT"/>
              </a:rPr>
              <a:t>is</a:t>
            </a:r>
            <a:r>
              <a:rPr b="0" lang="en-HK" sz="2200" spc="-92" strike="noStrike">
                <a:latin typeface="Arial MT"/>
              </a:rPr>
              <a:t> </a:t>
            </a:r>
            <a:r>
              <a:rPr b="0" lang="en-HK" sz="2200" spc="-12" strike="noStrike">
                <a:latin typeface="Arial MT"/>
              </a:rPr>
              <a:t>complete.</a:t>
            </a:r>
            <a:endParaRPr b="0" lang="en-HK" sz="2200" spc="-1" strike="noStrike">
              <a:latin typeface="Arial"/>
            </a:endParaRPr>
          </a:p>
        </p:txBody>
      </p:sp>
      <p:sp>
        <p:nvSpPr>
          <p:cNvPr id="117" name="object 8"/>
          <p:cNvSpPr/>
          <p:nvPr/>
        </p:nvSpPr>
        <p:spPr>
          <a:xfrm>
            <a:off x="12346920" y="7790400"/>
            <a:ext cx="4302360" cy="160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2240" bIns="0" anchor="t">
            <a:spAutoFit/>
          </a:bodyPr>
          <a:p>
            <a:pPr marL="384840">
              <a:lnSpc>
                <a:spcPct val="100000"/>
              </a:lnSpc>
              <a:spcBef>
                <a:spcPts val="805"/>
              </a:spcBef>
              <a:buNone/>
            </a:pPr>
            <a:r>
              <a:rPr b="0" lang="en-HK" sz="2600" spc="52" strike="noStrike">
                <a:solidFill>
                  <a:srgbClr val="0f2636"/>
                </a:solidFill>
                <a:latin typeface="Arial MT"/>
              </a:rPr>
              <a:t>Initial</a:t>
            </a:r>
            <a:r>
              <a:rPr b="0" lang="en-HK" sz="2600" spc="103" strike="noStrike">
                <a:solidFill>
                  <a:srgbClr val="0f2636"/>
                </a:solidFill>
                <a:latin typeface="Arial MT"/>
              </a:rPr>
              <a:t> </a:t>
            </a:r>
            <a:r>
              <a:rPr b="0" lang="en-HK" sz="2600" spc="-1" strike="noStrike">
                <a:solidFill>
                  <a:srgbClr val="0f283f"/>
                </a:solidFill>
                <a:latin typeface="Arial MT"/>
              </a:rPr>
              <a:t>Testing</a:t>
            </a:r>
            <a:r>
              <a:rPr b="0" lang="en-HK" sz="2600" spc="69" strike="noStrike">
                <a:solidFill>
                  <a:srgbClr val="0f283f"/>
                </a:solidFill>
                <a:latin typeface="Arial MT"/>
              </a:rPr>
              <a:t> </a:t>
            </a:r>
            <a:r>
              <a:rPr b="0" lang="en-HK" sz="2600" spc="-12" strike="noStrike">
                <a:solidFill>
                  <a:srgbClr val="1f1f1f"/>
                </a:solidFill>
                <a:latin typeface="Arial MT"/>
              </a:rPr>
              <a:t>Passed</a:t>
            </a:r>
            <a:endParaRPr b="0" lang="en-HK" sz="2600" spc="-1" strike="noStrike">
              <a:latin typeface="Arial"/>
            </a:endParaRPr>
          </a:p>
          <a:p>
            <a:pPr marL="17280" indent="-5040">
              <a:lnSpc>
                <a:spcPts val="2650"/>
              </a:lnSpc>
              <a:spcBef>
                <a:spcPts val="760"/>
              </a:spcBef>
              <a:buNone/>
              <a:tabLst>
                <a:tab algn="l" pos="0"/>
              </a:tabLst>
            </a:pPr>
            <a:r>
              <a:rPr b="0" lang="en-HK" sz="2300" spc="-35" strike="noStrike">
                <a:latin typeface="Arial MT"/>
              </a:rPr>
              <a:t>Unit,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35" strike="noStrike">
                <a:latin typeface="Arial MT"/>
              </a:rPr>
              <a:t>integration,</a:t>
            </a:r>
            <a:r>
              <a:rPr b="0" lang="en-HK" sz="2300" spc="-21" strike="noStrike">
                <a:latin typeface="Arial MT"/>
              </a:rPr>
              <a:t> </a:t>
            </a:r>
            <a:r>
              <a:rPr b="0" lang="en-HK" sz="2300" spc="-72" strike="noStrike">
                <a:latin typeface="Arial MT"/>
              </a:rPr>
              <a:t>and</a:t>
            </a:r>
            <a:r>
              <a:rPr b="0" lang="en-HK" sz="2300" spc="-92" strike="noStrike">
                <a:latin typeface="Arial MT"/>
              </a:rPr>
              <a:t> </a:t>
            </a:r>
            <a:r>
              <a:rPr b="0" lang="en-HK" sz="2300" spc="-21" strike="noStrike">
                <a:latin typeface="Arial MT"/>
              </a:rPr>
              <a:t>initial</a:t>
            </a:r>
            <a:r>
              <a:rPr b="0" lang="en-HK" sz="2300" spc="-111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system </a:t>
            </a:r>
            <a:r>
              <a:rPr b="0" lang="en-HK" sz="2300" spc="-21" strike="noStrike">
                <a:latin typeface="Arial MT"/>
              </a:rPr>
              <a:t>testing</a:t>
            </a:r>
            <a:r>
              <a:rPr b="0" lang="en-HK" sz="2300" spc="-126" strike="noStrike">
                <a:latin typeface="Arial MT"/>
              </a:rPr>
              <a:t> </a:t>
            </a:r>
            <a:r>
              <a:rPr b="0" lang="en-HK" sz="2300" spc="-35" strike="noStrike">
                <a:latin typeface="Arial MT"/>
              </a:rPr>
              <a:t>completed</a:t>
            </a:r>
            <a:r>
              <a:rPr b="0" lang="en-HK" sz="2300" spc="-1" strike="noStrike">
                <a:latin typeface="Arial MT"/>
              </a:rPr>
              <a:t> </a:t>
            </a:r>
            <a:r>
              <a:rPr b="0" lang="en-HK" sz="2300" spc="-12" strike="noStrike">
                <a:latin typeface="Arial MT"/>
              </a:rPr>
              <a:t>successfully.</a:t>
            </a:r>
            <a:endParaRPr b="0" lang="en-HK" sz="2300" spc="-1" strike="noStrike">
              <a:latin typeface="Arial"/>
            </a:endParaRPr>
          </a:p>
        </p:txBody>
      </p:sp>
      <p:sp>
        <p:nvSpPr>
          <p:cNvPr id="118" name="object 9"/>
          <p:cNvSpPr/>
          <p:nvPr/>
        </p:nvSpPr>
        <p:spPr>
          <a:xfrm>
            <a:off x="16107480" y="9439920"/>
            <a:ext cx="123228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1300" spc="-1" strike="noStrike">
                <a:latin typeface="Arial MT"/>
              </a:rPr>
              <a:t>G</a:t>
            </a:r>
            <a:r>
              <a:rPr b="0" lang="en-HK" sz="1300" spc="483" strike="noStrike">
                <a:latin typeface="Arial MT"/>
              </a:rPr>
              <a:t> </a:t>
            </a:r>
            <a:r>
              <a:rPr b="0" lang="en-HK" sz="1300" spc="-12" strike="noStrike">
                <a:latin typeface="Arial MT"/>
              </a:rPr>
              <a:t>NotebookLM</a:t>
            </a:r>
            <a:endParaRPr b="0" lang="en-HK" sz="1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2" descr=""/>
          <p:cNvPicPr/>
          <p:nvPr/>
        </p:nvPicPr>
        <p:blipFill>
          <a:blip r:embed="rId1"/>
          <a:stretch/>
        </p:blipFill>
        <p:spPr>
          <a:xfrm>
            <a:off x="14516280" y="6019920"/>
            <a:ext cx="520200" cy="49500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3" descr=""/>
          <p:cNvPicPr/>
          <p:nvPr/>
        </p:nvPicPr>
        <p:blipFill>
          <a:blip r:embed="rId2"/>
          <a:stretch/>
        </p:blipFill>
        <p:spPr>
          <a:xfrm>
            <a:off x="13208040" y="0"/>
            <a:ext cx="4266720" cy="448272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4" descr=""/>
          <p:cNvPicPr/>
          <p:nvPr/>
        </p:nvPicPr>
        <p:blipFill>
          <a:blip r:embed="rId3"/>
          <a:stretch/>
        </p:blipFill>
        <p:spPr>
          <a:xfrm>
            <a:off x="15163920" y="8585280"/>
            <a:ext cx="1714320" cy="116820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5" descr=""/>
          <p:cNvPicPr/>
          <p:nvPr/>
        </p:nvPicPr>
        <p:blipFill>
          <a:blip r:embed="rId4"/>
          <a:stretch/>
        </p:blipFill>
        <p:spPr>
          <a:xfrm>
            <a:off x="10630080" y="8877240"/>
            <a:ext cx="2793600" cy="87588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6" descr=""/>
          <p:cNvPicPr/>
          <p:nvPr/>
        </p:nvPicPr>
        <p:blipFill>
          <a:blip r:embed="rId5"/>
          <a:stretch/>
        </p:blipFill>
        <p:spPr>
          <a:xfrm>
            <a:off x="17183160" y="7607160"/>
            <a:ext cx="126720" cy="469440"/>
          </a:xfrm>
          <a:prstGeom prst="rect">
            <a:avLst/>
          </a:prstGeom>
          <a:ln w="0">
            <a:noFill/>
          </a:ln>
        </p:spPr>
      </p:pic>
      <p:grpSp>
        <p:nvGrpSpPr>
          <p:cNvPr id="124" name="object 7"/>
          <p:cNvGrpSpPr/>
          <p:nvPr/>
        </p:nvGrpSpPr>
        <p:grpSpPr>
          <a:xfrm>
            <a:off x="16509960" y="7683480"/>
            <a:ext cx="659880" cy="914040"/>
            <a:chOff x="16509960" y="7683480"/>
            <a:chExt cx="659880" cy="914040"/>
          </a:xfrm>
        </p:grpSpPr>
        <p:pic>
          <p:nvPicPr>
            <p:cNvPr id="125" name="object 8" descr=""/>
            <p:cNvPicPr/>
            <p:nvPr/>
          </p:nvPicPr>
          <p:blipFill>
            <a:blip r:embed="rId6"/>
            <a:stretch/>
          </p:blipFill>
          <p:spPr>
            <a:xfrm>
              <a:off x="16586280" y="7683480"/>
              <a:ext cx="279000" cy="177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9" descr=""/>
            <p:cNvPicPr/>
            <p:nvPr/>
          </p:nvPicPr>
          <p:blipFill>
            <a:blip r:embed="rId7"/>
            <a:stretch/>
          </p:blipFill>
          <p:spPr>
            <a:xfrm>
              <a:off x="16509960" y="7873920"/>
              <a:ext cx="659880" cy="723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967680" y="788400"/>
            <a:ext cx="11796120" cy="1704960"/>
          </a:xfrm>
          <a:prstGeom prst="rect">
            <a:avLst/>
          </a:prstGeom>
          <a:noFill/>
          <a:ln w="0">
            <a:noFill/>
          </a:ln>
        </p:spPr>
        <p:txBody>
          <a:bodyPr lIns="0" rIns="0" tIns="76320" bIns="0" anchor="t">
            <a:noAutofit/>
          </a:bodyPr>
          <a:p>
            <a:pPr marL="12600" indent="-13320">
              <a:lnSpc>
                <a:spcPts val="5349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HK" sz="4800" spc="-1" strike="noStrike">
                <a:solidFill>
                  <a:srgbClr val="1a1a1a"/>
                </a:solidFill>
                <a:latin typeface="Arial MT"/>
              </a:rPr>
              <a:t>User</a:t>
            </a:r>
            <a:r>
              <a:rPr b="0" lang="en-HK" sz="4800" spc="-60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800" spc="-1" strike="noStrike">
                <a:solidFill>
                  <a:srgbClr val="1a1a1a"/>
                </a:solidFill>
                <a:latin typeface="Arial MT"/>
              </a:rPr>
              <a:t>Feedback</a:t>
            </a:r>
            <a:r>
              <a:rPr b="0" lang="en-HK" sz="4800" spc="239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4800" spc="-1" strike="noStrike">
                <a:solidFill>
                  <a:srgbClr val="161616"/>
                </a:solidFill>
                <a:latin typeface="Arial MT"/>
              </a:rPr>
              <a:t>Confirms</a:t>
            </a:r>
            <a:r>
              <a:rPr b="0" lang="en-HK" sz="4800" spc="-2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4800" spc="-296" strike="noStrike">
                <a:solidFill>
                  <a:srgbClr val="282828"/>
                </a:solidFill>
                <a:latin typeface="Arial MT"/>
              </a:rPr>
              <a:t>We</a:t>
            </a:r>
            <a:r>
              <a:rPr b="0" lang="en-HK" sz="4800" spc="-35" strike="noStrike">
                <a:solidFill>
                  <a:srgbClr val="282828"/>
                </a:solidFill>
                <a:latin typeface="Arial MT"/>
              </a:rPr>
              <a:t> </a:t>
            </a:r>
            <a:r>
              <a:rPr b="0" lang="en-HK" sz="4800" spc="-12" strike="noStrike">
                <a:solidFill>
                  <a:srgbClr val="112638"/>
                </a:solidFill>
                <a:latin typeface="Arial MT"/>
              </a:rPr>
              <a:t>Are</a:t>
            </a:r>
            <a:r>
              <a:rPr b="0" lang="en-HK" sz="4800" spc="-222" strike="noStrike">
                <a:solidFill>
                  <a:srgbClr val="112638"/>
                </a:solidFill>
                <a:latin typeface="Arial MT"/>
              </a:rPr>
              <a:t> </a:t>
            </a:r>
            <a:r>
              <a:rPr b="0" lang="en-HK" sz="4800" spc="-12" strike="noStrike">
                <a:solidFill>
                  <a:srgbClr val="1a1a1a"/>
                </a:solidFill>
                <a:latin typeface="Arial MT"/>
              </a:rPr>
              <a:t>Delivering </a:t>
            </a:r>
            <a:r>
              <a:rPr b="0" lang="en-HK" sz="4800" spc="-296" strike="noStrike">
                <a:solidFill>
                  <a:srgbClr val="212121"/>
                </a:solidFill>
                <a:latin typeface="Arial MT"/>
              </a:rPr>
              <a:t>a</a:t>
            </a:r>
            <a:r>
              <a:rPr b="0" lang="en-HK" sz="4800" spc="-41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4800" spc="-41" strike="noStrike">
                <a:solidFill>
                  <a:srgbClr val="1f1f1f"/>
                </a:solidFill>
                <a:latin typeface="Arial MT"/>
              </a:rPr>
              <a:t>Valued</a:t>
            </a:r>
            <a:r>
              <a:rPr b="0" lang="en-HK" sz="4800" spc="72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4800" spc="-12" strike="noStrike">
                <a:solidFill>
                  <a:srgbClr val="1d1d1d"/>
                </a:solidFill>
                <a:latin typeface="Arial MT"/>
              </a:rPr>
              <a:t>Solution</a:t>
            </a:r>
            <a:endParaRPr b="0" lang="en-HK" sz="4800" spc="-1" strike="noStrike">
              <a:latin typeface="Calibri"/>
            </a:endParaRPr>
          </a:p>
        </p:txBody>
      </p:sp>
      <p:sp>
        <p:nvSpPr>
          <p:cNvPr id="128" name="object 11"/>
          <p:cNvSpPr/>
          <p:nvPr/>
        </p:nvSpPr>
        <p:spPr>
          <a:xfrm>
            <a:off x="960120" y="2783520"/>
            <a:ext cx="13426200" cy="10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  <a:tabLst>
                <a:tab algn="l" pos="8035920"/>
              </a:tabLst>
            </a:pPr>
            <a:r>
              <a:rPr b="0" lang="en-HK" sz="3250" spc="-1" strike="noStrike">
                <a:solidFill>
                  <a:srgbClr val="1f1f1f"/>
                </a:solidFill>
                <a:latin typeface="Arial MT"/>
              </a:rPr>
              <a:t>What</a:t>
            </a:r>
            <a:r>
              <a:rPr b="0" lang="en-HK" sz="3250" spc="89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250" spc="-21" strike="noStrike">
                <a:solidFill>
                  <a:srgbClr val="212121"/>
                </a:solidFill>
                <a:latin typeface="Arial MT"/>
              </a:rPr>
              <a:t>We're</a:t>
            </a:r>
            <a:r>
              <a:rPr b="0" lang="en-HK" sz="3250" spc="83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3250" spc="-1" strike="noStrike">
                <a:solidFill>
                  <a:srgbClr val="1c1c1c"/>
                </a:solidFill>
                <a:latin typeface="Arial MT"/>
              </a:rPr>
              <a:t>Getting</a:t>
            </a:r>
            <a:r>
              <a:rPr b="0" lang="en-HK" sz="3250" spc="-26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3250" spc="-12" strike="noStrike">
                <a:solidFill>
                  <a:srgbClr val="1a1a1a"/>
                </a:solidFill>
                <a:latin typeface="Arial MT"/>
              </a:rPr>
              <a:t>Right</a:t>
            </a:r>
            <a:r>
              <a:rPr b="0" lang="en-HK" sz="3250" spc="-1" strike="noStrike">
                <a:solidFill>
                  <a:srgbClr val="1a1a1a"/>
                </a:solidFill>
                <a:latin typeface="Arial MT"/>
              </a:rPr>
              <a:t>	</a:t>
            </a:r>
            <a:r>
              <a:rPr b="0" lang="en-HK" sz="3300" spc="-1" strike="noStrike">
                <a:solidFill>
                  <a:srgbClr val="181818"/>
                </a:solidFill>
                <a:latin typeface="Arial MT"/>
              </a:rPr>
              <a:t>Opportunities</a:t>
            </a:r>
            <a:r>
              <a:rPr b="0" lang="en-HK" sz="3300" spc="423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3300" spc="-1" strike="noStrike">
                <a:solidFill>
                  <a:srgbClr val="232323"/>
                </a:solidFill>
                <a:latin typeface="Arial MT"/>
              </a:rPr>
              <a:t>for</a:t>
            </a:r>
            <a:r>
              <a:rPr b="0" lang="en-HK" sz="3300" spc="5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3300" spc="-35" strike="noStrike">
                <a:solidFill>
                  <a:srgbClr val="181818"/>
                </a:solidFill>
                <a:latin typeface="Arial MT"/>
              </a:rPr>
              <a:t>Refinement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129" name="object 12"/>
          <p:cNvSpPr/>
          <p:nvPr/>
        </p:nvSpPr>
        <p:spPr>
          <a:xfrm>
            <a:off x="2044800" y="3935880"/>
            <a:ext cx="5934960" cy="17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7280" indent="8280">
              <a:lnSpc>
                <a:spcPct val="101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HK" sz="2700" spc="-256" strike="noStrike">
                <a:latin typeface="Arial MT"/>
              </a:rPr>
              <a:t>A</a:t>
            </a:r>
            <a:r>
              <a:rPr b="0" lang="en-HK" sz="2700" spc="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notable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21" strike="noStrike">
                <a:latin typeface="Arial MT"/>
              </a:rPr>
              <a:t>improvement</a:t>
            </a:r>
            <a:r>
              <a:rPr b="0" lang="en-HK" sz="2700" spc="109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in</a:t>
            </a:r>
            <a:r>
              <a:rPr b="0" lang="en-HK" sz="2700" spc="-165" strike="noStrike">
                <a:latin typeface="Arial MT"/>
              </a:rPr>
              <a:t> </a:t>
            </a:r>
            <a:r>
              <a:rPr b="0" lang="en-HK" sz="2700" spc="-21" strike="noStrike">
                <a:latin typeface="Arial MT"/>
              </a:rPr>
              <a:t>performance. </a:t>
            </a:r>
            <a:r>
              <a:rPr b="0" lang="en-HK" sz="2700" spc="-72" strike="noStrike">
                <a:latin typeface="Arial MT"/>
              </a:rPr>
              <a:t>Tasks</a:t>
            </a:r>
            <a:r>
              <a:rPr b="0" lang="en-HK" sz="2700" spc="-4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that</a:t>
            </a:r>
            <a:r>
              <a:rPr b="0" lang="en-HK" sz="2700" spc="-2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used</a:t>
            </a:r>
            <a:r>
              <a:rPr b="0" lang="en-HK" sz="2700" spc="-5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13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take</a:t>
            </a:r>
            <a:r>
              <a:rPr b="0" lang="en-HK" sz="2700" spc="-120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minutes</a:t>
            </a:r>
            <a:r>
              <a:rPr b="0" lang="en-HK" sz="2700" spc="-32" strike="noStrike">
                <a:latin typeface="Arial MT"/>
              </a:rPr>
              <a:t> </a:t>
            </a:r>
            <a:r>
              <a:rPr b="0" lang="en-HK" sz="2700" spc="-26" strike="noStrike">
                <a:latin typeface="Arial MT"/>
              </a:rPr>
              <a:t>now </a:t>
            </a:r>
            <a:r>
              <a:rPr b="0" lang="en-HK" sz="2700" spc="-1" strike="noStrike">
                <a:latin typeface="Arial MT"/>
              </a:rPr>
              <a:t>take</a:t>
            </a:r>
            <a:r>
              <a:rPr b="0" lang="en-HK" sz="2700" spc="-126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seconds.</a:t>
            </a:r>
            <a:endParaRPr b="0" lang="en-HK" sz="2700" spc="-1" strike="noStrike">
              <a:latin typeface="Arial"/>
            </a:endParaRPr>
          </a:p>
          <a:p>
            <a:pPr marL="12600" indent="8280">
              <a:lnSpc>
                <a:spcPct val="100000"/>
              </a:lnSpc>
              <a:spcBef>
                <a:spcPts val="961"/>
              </a:spcBef>
              <a:buNone/>
              <a:tabLst>
                <a:tab algn="l" pos="0"/>
              </a:tabLst>
            </a:pPr>
            <a:r>
              <a:rPr b="0" i="1" lang="en-HK" sz="2700" spc="-460" strike="noStrike">
                <a:latin typeface="Arial"/>
              </a:rPr>
              <a:t>—</a:t>
            </a:r>
            <a:r>
              <a:rPr b="0" i="1" lang="en-HK" sz="2700" spc="-114" strike="noStrike">
                <a:latin typeface="Arial"/>
              </a:rPr>
              <a:t> </a:t>
            </a:r>
            <a:r>
              <a:rPr b="0" i="1" lang="en-HK" sz="2700" spc="-211" strike="noStrike">
                <a:latin typeface="Arial"/>
              </a:rPr>
              <a:t>Finance</a:t>
            </a:r>
            <a:r>
              <a:rPr b="0" i="1" lang="en-HK" sz="2700" spc="-26" strike="noStrike">
                <a:latin typeface="Arial"/>
              </a:rPr>
              <a:t> </a:t>
            </a:r>
            <a:r>
              <a:rPr b="0" i="1" lang="en-HK" sz="2700" spc="-182" strike="noStrike">
                <a:latin typeface="Arial"/>
              </a:rPr>
              <a:t>Dept,</a:t>
            </a:r>
            <a:r>
              <a:rPr b="0" i="1" lang="en-HK" sz="2700" spc="-111" strike="noStrike">
                <a:latin typeface="Arial"/>
              </a:rPr>
              <a:t> </a:t>
            </a:r>
            <a:r>
              <a:rPr b="0" i="1" lang="en-HK" sz="2700" spc="-386" strike="noStrike">
                <a:latin typeface="Arial"/>
              </a:rPr>
              <a:t>UAT</a:t>
            </a:r>
            <a:r>
              <a:rPr b="0" i="1" lang="en-HK" sz="2700" spc="38" strike="noStrike">
                <a:latin typeface="Arial"/>
              </a:rPr>
              <a:t> </a:t>
            </a:r>
            <a:r>
              <a:rPr b="0" lang="en-HK" sz="2700" spc="-55" strike="noStrike">
                <a:latin typeface="Arial MT"/>
              </a:rPr>
              <a:t>Part/cipant</a:t>
            </a:r>
            <a:endParaRPr b="0" lang="en-HK" sz="2700" spc="-1" strike="noStrike">
              <a:latin typeface="Arial"/>
            </a:endParaRPr>
          </a:p>
        </p:txBody>
      </p:sp>
      <p:sp>
        <p:nvSpPr>
          <p:cNvPr id="130" name="object 13"/>
          <p:cNvSpPr/>
          <p:nvPr/>
        </p:nvSpPr>
        <p:spPr>
          <a:xfrm>
            <a:off x="2044800" y="6799680"/>
            <a:ext cx="5957280" cy="21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indent="4320">
              <a:lnSpc>
                <a:spcPct val="99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0" lang="en-HK" sz="2700" spc="-35" strike="noStrike">
                <a:latin typeface="Arial MT"/>
              </a:rPr>
              <a:t>The</a:t>
            </a:r>
            <a:r>
              <a:rPr b="0" lang="en-HK" sz="2700" spc="-16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new</a:t>
            </a:r>
            <a:r>
              <a:rPr b="0" lang="en-HK" sz="2700" spc="-3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workflows</a:t>
            </a:r>
            <a:r>
              <a:rPr b="0" lang="en-HK" sz="2700" spc="43" strike="noStrike">
                <a:latin typeface="Arial MT"/>
              </a:rPr>
              <a:t> </a:t>
            </a:r>
            <a:r>
              <a:rPr b="0" lang="en-HK" sz="2700" spc="-41" strike="noStrike">
                <a:latin typeface="Arial MT"/>
              </a:rPr>
              <a:t>are</a:t>
            </a:r>
            <a:r>
              <a:rPr b="0" lang="en-HK" sz="2700" spc="-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much</a:t>
            </a:r>
            <a:r>
              <a:rPr b="0" lang="en-HK" sz="2700" spc="-15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simpler </a:t>
            </a:r>
            <a:r>
              <a:rPr b="0" lang="en-HK" sz="2750" spc="-35" strike="noStrike">
                <a:latin typeface="Arial MT"/>
              </a:rPr>
              <a:t>and</a:t>
            </a:r>
            <a:r>
              <a:rPr b="0" lang="en-HK" sz="2750" spc="-171" strike="noStrike">
                <a:latin typeface="Arial MT"/>
              </a:rPr>
              <a:t> </a:t>
            </a:r>
            <a:r>
              <a:rPr b="0" lang="en-HK" sz="2750" spc="-55" strike="noStrike">
                <a:latin typeface="Arial MT"/>
              </a:rPr>
              <a:t>more</a:t>
            </a:r>
            <a:r>
              <a:rPr b="0" lang="en-HK" sz="2750" spc="-137" strike="noStrike">
                <a:latin typeface="Arial MT"/>
              </a:rPr>
              <a:t> </a:t>
            </a:r>
            <a:r>
              <a:rPr b="0" lang="en-HK" sz="2750" spc="-1" strike="noStrike">
                <a:latin typeface="Arial MT"/>
              </a:rPr>
              <a:t>intuitive.</a:t>
            </a:r>
            <a:r>
              <a:rPr b="0" lang="en-HK" sz="2750" spc="-191" strike="noStrike">
                <a:latin typeface="Arial MT"/>
              </a:rPr>
              <a:t> </a:t>
            </a:r>
            <a:r>
              <a:rPr b="0" lang="en-HK" sz="2750" spc="-1" strike="noStrike">
                <a:latin typeface="Arial MT"/>
              </a:rPr>
              <a:t>It's</a:t>
            </a:r>
            <a:r>
              <a:rPr b="0" lang="en-HK" sz="2750" spc="-177" strike="noStrike">
                <a:latin typeface="Arial MT"/>
              </a:rPr>
              <a:t> </a:t>
            </a:r>
            <a:r>
              <a:rPr b="0" lang="en-HK" sz="2750" spc="-1" strike="noStrike">
                <a:latin typeface="Arial MT"/>
              </a:rPr>
              <a:t>a</a:t>
            </a:r>
            <a:r>
              <a:rPr b="0" lang="en-HK" sz="2750" spc="-160" strike="noStrike">
                <a:latin typeface="Arial MT"/>
              </a:rPr>
              <a:t> </a:t>
            </a:r>
            <a:r>
              <a:rPr b="0" lang="en-HK" sz="2750" spc="-12" strike="noStrike">
                <a:latin typeface="Arial MT"/>
              </a:rPr>
              <a:t>significant</a:t>
            </a:r>
            <a:r>
              <a:rPr b="0" lang="en-HK" sz="2750" spc="94" strike="noStrike">
                <a:latin typeface="Arial MT"/>
              </a:rPr>
              <a:t> </a:t>
            </a:r>
            <a:r>
              <a:rPr b="0" lang="en-HK" sz="2750" spc="-21" strike="noStrike">
                <a:latin typeface="Arial MT"/>
              </a:rPr>
              <a:t>step </a:t>
            </a:r>
            <a:r>
              <a:rPr b="0" lang="en-HK" sz="2700" spc="-1" strike="noStrike">
                <a:latin typeface="Arial MT"/>
              </a:rPr>
              <a:t>up</a:t>
            </a:r>
            <a:r>
              <a:rPr b="0" lang="en-HK" sz="2700" spc="43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from</a:t>
            </a:r>
            <a:r>
              <a:rPr b="0" lang="en-HK" sz="2700" spc="-1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the</a:t>
            </a:r>
            <a:r>
              <a:rPr b="0" lang="en-HK" sz="2700" spc="-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old</a:t>
            </a:r>
            <a:r>
              <a:rPr b="0" lang="en-HK" sz="2700" spc="9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system.</a:t>
            </a:r>
            <a:endParaRPr b="0" lang="en-HK" sz="2700" spc="-1" strike="noStrike">
              <a:latin typeface="Arial"/>
            </a:endParaRPr>
          </a:p>
          <a:p>
            <a:pPr marL="12600" indent="4320">
              <a:lnSpc>
                <a:spcPct val="100000"/>
              </a:lnSpc>
              <a:spcBef>
                <a:spcPts val="1310"/>
              </a:spcBef>
              <a:buNone/>
              <a:tabLst>
                <a:tab algn="l" pos="0"/>
              </a:tabLst>
            </a:pPr>
            <a:r>
              <a:rPr b="0" i="1" lang="en-HK" sz="2350" spc="-126" strike="noStrike">
                <a:latin typeface="Arial"/>
              </a:rPr>
              <a:t>—</a:t>
            </a:r>
            <a:r>
              <a:rPr b="0" i="1" lang="en-HK" sz="2350" spc="-114" strike="noStrike">
                <a:latin typeface="Arial"/>
              </a:rPr>
              <a:t> </a:t>
            </a:r>
            <a:r>
              <a:rPr b="0" i="1" lang="en-HK" sz="2350" spc="-1" strike="noStrike">
                <a:latin typeface="Arial"/>
              </a:rPr>
              <a:t>Operations</a:t>
            </a:r>
            <a:r>
              <a:rPr b="0" i="1" lang="en-HK" sz="2350" spc="63" strike="noStrike">
                <a:latin typeface="Arial"/>
              </a:rPr>
              <a:t> </a:t>
            </a:r>
            <a:r>
              <a:rPr b="0" i="1" lang="en-HK" sz="2350" spc="-46" strike="noStrike">
                <a:latin typeface="Arial"/>
              </a:rPr>
              <a:t>Team</a:t>
            </a:r>
            <a:r>
              <a:rPr b="0" i="1" lang="en-HK" sz="2350" spc="43" strike="noStrike">
                <a:latin typeface="Arial"/>
              </a:rPr>
              <a:t> </a:t>
            </a:r>
            <a:r>
              <a:rPr b="0" i="1" lang="en-HK" sz="2350" spc="-21" strike="noStrike">
                <a:latin typeface="Arial"/>
              </a:rPr>
              <a:t>Lead</a:t>
            </a:r>
            <a:endParaRPr b="0" lang="en-HK" sz="2350" spc="-1" strike="noStrike">
              <a:latin typeface="Arial"/>
            </a:endParaRPr>
          </a:p>
        </p:txBody>
      </p:sp>
      <p:sp>
        <p:nvSpPr>
          <p:cNvPr id="131" name="object 14"/>
          <p:cNvSpPr/>
          <p:nvPr/>
        </p:nvSpPr>
        <p:spPr>
          <a:xfrm>
            <a:off x="10070280" y="3927240"/>
            <a:ext cx="6115320" cy="221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5840" indent="-3960">
              <a:lnSpc>
                <a:spcPct val="101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HK" sz="2750" spc="-21" strike="noStrike">
                <a:latin typeface="Arial MT"/>
              </a:rPr>
              <a:t>Minor</a:t>
            </a:r>
            <a:r>
              <a:rPr b="0" lang="en-HK" sz="2750" spc="-177" strike="noStrike">
                <a:latin typeface="Arial MT"/>
              </a:rPr>
              <a:t> </a:t>
            </a:r>
            <a:r>
              <a:rPr b="0" lang="en-HK" sz="2750" spc="-100" strike="noStrike">
                <a:latin typeface="Arial MT"/>
              </a:rPr>
              <a:t>UI</a:t>
            </a:r>
            <a:r>
              <a:rPr b="0" lang="en-HK" sz="2750" spc="-114" strike="noStrike">
                <a:latin typeface="Arial MT"/>
              </a:rPr>
              <a:t> </a:t>
            </a:r>
            <a:r>
              <a:rPr b="0" lang="en-HK" sz="2750" spc="-41" strike="noStrike">
                <a:latin typeface="Arial MT"/>
              </a:rPr>
              <a:t>improvements</a:t>
            </a:r>
            <a:r>
              <a:rPr b="0" lang="en-HK" sz="2750" spc="-106" strike="noStrike">
                <a:latin typeface="Arial MT"/>
              </a:rPr>
              <a:t> </a:t>
            </a:r>
            <a:r>
              <a:rPr b="0" lang="en-HK" sz="2750" spc="-32" strike="noStrike">
                <a:latin typeface="Arial MT"/>
              </a:rPr>
              <a:t>suggested</a:t>
            </a:r>
            <a:r>
              <a:rPr b="0" lang="en-HK" sz="2750" spc="24" strike="noStrike">
                <a:latin typeface="Arial MT"/>
              </a:rPr>
              <a:t> </a:t>
            </a:r>
            <a:r>
              <a:rPr b="0" lang="en-HK" sz="2750" spc="-26" strike="noStrike">
                <a:latin typeface="Arial MT"/>
              </a:rPr>
              <a:t>for </a:t>
            </a:r>
            <a:r>
              <a:rPr b="0" lang="en-HK" sz="2700" spc="-1" strike="noStrike">
                <a:latin typeface="Arial MT"/>
              </a:rPr>
              <a:t>the</a:t>
            </a:r>
            <a:r>
              <a:rPr b="0" lang="en-HK" sz="2700" spc="-131" strike="noStrike">
                <a:latin typeface="Arial MT"/>
              </a:rPr>
              <a:t> </a:t>
            </a:r>
            <a:r>
              <a:rPr b="0" lang="en-HK" sz="2700" spc="-26" strike="noStrike">
                <a:latin typeface="Arial MT"/>
              </a:rPr>
              <a:t>main</a:t>
            </a:r>
            <a:r>
              <a:rPr b="0" lang="en-HK" sz="2700" spc="-32" strike="noStrike">
                <a:latin typeface="Arial MT"/>
              </a:rPr>
              <a:t> </a:t>
            </a:r>
            <a:r>
              <a:rPr b="0" lang="en-HK" sz="2700" spc="-21" strike="noStrike">
                <a:latin typeface="Arial MT"/>
              </a:rPr>
              <a:t>dashboard</a:t>
            </a:r>
            <a:r>
              <a:rPr b="0" lang="en-HK" sz="2700" spc="24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35" strike="noStrike">
                <a:latin typeface="Arial MT"/>
              </a:rPr>
              <a:t>make</a:t>
            </a:r>
            <a:r>
              <a:rPr b="0" lang="en-HK" sz="2700" spc="-131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key</a:t>
            </a:r>
            <a:r>
              <a:rPr b="0" lang="en-HK" sz="2700" spc="-86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metrics </a:t>
            </a:r>
            <a:r>
              <a:rPr b="0" lang="en-HK" sz="2700" spc="-1" strike="noStrike">
                <a:latin typeface="Arial MT"/>
              </a:rPr>
              <a:t>more</a:t>
            </a:r>
            <a:r>
              <a:rPr b="0" lang="en-HK" sz="2700" spc="-75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visible</a:t>
            </a:r>
            <a:r>
              <a:rPr b="0" lang="en-HK" sz="2700" spc="-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at</a:t>
            </a:r>
            <a:r>
              <a:rPr b="0" lang="en-HK" sz="2700" spc="-9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</a:t>
            </a:r>
            <a:r>
              <a:rPr b="0" lang="en-HK" sz="2700" spc="-171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glance.</a:t>
            </a:r>
            <a:endParaRPr b="0" lang="en-HK" sz="2700" spc="-1" strike="noStrike">
              <a:latin typeface="Arial"/>
            </a:endParaRPr>
          </a:p>
          <a:p>
            <a:pPr marL="13320" indent="-3960">
              <a:lnSpc>
                <a:spcPct val="100000"/>
              </a:lnSpc>
              <a:spcBef>
                <a:spcPts val="1261"/>
              </a:spcBef>
              <a:buNone/>
              <a:tabLst>
                <a:tab algn="l" pos="0"/>
              </a:tabLst>
            </a:pPr>
            <a:r>
              <a:rPr b="0" i="1" lang="en-HK" sz="2400" spc="-151" strike="noStrike">
                <a:latin typeface="Arial"/>
              </a:rPr>
              <a:t>—</a:t>
            </a:r>
            <a:r>
              <a:rPr b="0" i="1" lang="en-HK" sz="2400" spc="-66" strike="noStrike">
                <a:latin typeface="Arial"/>
              </a:rPr>
              <a:t> </a:t>
            </a:r>
            <a:r>
              <a:rPr b="0" i="1" lang="en-HK" sz="2400" spc="-145" strike="noStrike">
                <a:latin typeface="Arial"/>
              </a:rPr>
              <a:t>UAT</a:t>
            </a:r>
            <a:r>
              <a:rPr b="0" i="1" lang="en-HK" sz="2400" spc="-26" strike="noStrike">
                <a:latin typeface="Arial"/>
              </a:rPr>
              <a:t> </a:t>
            </a:r>
            <a:r>
              <a:rPr b="0" i="1" lang="en-HK" sz="2400" spc="-35" strike="noStrike">
                <a:latin typeface="Arial"/>
              </a:rPr>
              <a:t>Feedback</a:t>
            </a:r>
            <a:r>
              <a:rPr b="0" i="1" lang="en-HK" sz="2400" spc="-7" strike="noStrike">
                <a:latin typeface="Arial"/>
              </a:rPr>
              <a:t> </a:t>
            </a:r>
            <a:r>
              <a:rPr b="0" i="1" lang="en-HK" sz="2400" spc="-12" strike="noStrike">
                <a:latin typeface="Arial"/>
              </a:rPr>
              <a:t>Session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132" name="object 15"/>
          <p:cNvSpPr/>
          <p:nvPr/>
        </p:nvSpPr>
        <p:spPr>
          <a:xfrm>
            <a:off x="10069560" y="6799680"/>
            <a:ext cx="5757120" cy="177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6560" indent="-4320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HK" sz="2700" spc="-41" strike="noStrike">
                <a:latin typeface="Arial MT"/>
              </a:rPr>
              <a:t>Requests</a:t>
            </a:r>
            <a:r>
              <a:rPr b="0" lang="en-HK" sz="2700" spc="4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for</a:t>
            </a:r>
            <a:r>
              <a:rPr b="0" lang="en-HK" sz="2700" spc="-9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additional</a:t>
            </a:r>
            <a:r>
              <a:rPr b="0" lang="en-HK" sz="2700" spc="-52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reporting </a:t>
            </a:r>
            <a:r>
              <a:rPr b="0" lang="en-HK" sz="2700" spc="-1" strike="noStrike">
                <a:latin typeface="Arial MT"/>
              </a:rPr>
              <a:t>features</a:t>
            </a:r>
            <a:r>
              <a:rPr b="0" lang="en-HK" sz="2700" spc="-5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to</a:t>
            </a:r>
            <a:r>
              <a:rPr b="0" lang="en-HK" sz="2700" spc="-72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be</a:t>
            </a:r>
            <a:r>
              <a:rPr b="0" lang="en-HK" sz="2700" spc="-86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considered</a:t>
            </a:r>
            <a:r>
              <a:rPr b="0" lang="en-HK" sz="2700" spc="4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post-launch </a:t>
            </a:r>
            <a:r>
              <a:rPr b="0" lang="en-HK" sz="2700" spc="-21" strike="noStrike">
                <a:latin typeface="Arial MT"/>
              </a:rPr>
              <a:t>have</a:t>
            </a:r>
            <a:r>
              <a:rPr b="0" lang="en-HK" sz="2700" spc="-157" strike="noStrike">
                <a:latin typeface="Arial MT"/>
              </a:rPr>
              <a:t> </a:t>
            </a:r>
            <a:r>
              <a:rPr b="0" lang="en-HK" sz="2700" spc="-1" strike="noStrike">
                <a:latin typeface="Arial MT"/>
              </a:rPr>
              <a:t>been</a:t>
            </a:r>
            <a:r>
              <a:rPr b="0" lang="en-HK" sz="2700" spc="-191" strike="noStrike">
                <a:latin typeface="Arial MT"/>
              </a:rPr>
              <a:t> </a:t>
            </a:r>
            <a:r>
              <a:rPr b="0" lang="en-HK" sz="2700" spc="-12" strike="noStrike">
                <a:latin typeface="Arial MT"/>
              </a:rPr>
              <a:t>logged.</a:t>
            </a:r>
            <a:endParaRPr b="0" lang="en-HK" sz="2700" spc="-1" strike="noStrike">
              <a:latin typeface="Arial"/>
            </a:endParaRPr>
          </a:p>
          <a:p>
            <a:pPr marL="14040" indent="-4320">
              <a:lnSpc>
                <a:spcPct val="100000"/>
              </a:lnSpc>
              <a:spcBef>
                <a:spcPts val="1261"/>
              </a:spcBef>
              <a:buNone/>
              <a:tabLst>
                <a:tab algn="l" pos="0"/>
              </a:tabLst>
            </a:pPr>
            <a:r>
              <a:rPr b="0" i="1" lang="en-HK" sz="2400" spc="-55" strike="noStrike">
                <a:latin typeface="Arial"/>
              </a:rPr>
              <a:t>—</a:t>
            </a:r>
            <a:r>
              <a:rPr b="0" i="1" lang="en-HK" sz="2400" spc="-202" strike="noStrike">
                <a:latin typeface="Arial"/>
              </a:rPr>
              <a:t> </a:t>
            </a:r>
            <a:r>
              <a:rPr b="0" i="1" lang="en-HK" sz="2400" spc="-1" strike="noStrike">
                <a:latin typeface="Arial"/>
              </a:rPr>
              <a:t>Steering</a:t>
            </a:r>
            <a:r>
              <a:rPr b="0" i="1" lang="en-HK" sz="2400" spc="-55" strike="noStrike">
                <a:latin typeface="Arial"/>
              </a:rPr>
              <a:t> </a:t>
            </a:r>
            <a:r>
              <a:rPr b="0" lang="en-HK" sz="2400" spc="-12" strike="noStrike">
                <a:latin typeface="Arial MT"/>
              </a:rPr>
              <a:t>Committee</a:t>
            </a:r>
            <a:r>
              <a:rPr b="0" lang="en-HK" sz="2400" spc="-72" strike="noStrike">
                <a:latin typeface="Arial MT"/>
              </a:rPr>
              <a:t> </a:t>
            </a:r>
            <a:r>
              <a:rPr b="0" lang="en-HK" sz="2400" spc="-12" strike="noStrike">
                <a:latin typeface="Arial MT"/>
              </a:rPr>
              <a:t>Review</a:t>
            </a:r>
            <a:endParaRPr b="0" lang="en-HK" sz="2400" spc="-1" strike="noStrike">
              <a:latin typeface="Arial"/>
            </a:endParaRPr>
          </a:p>
        </p:txBody>
      </p:sp>
      <p:sp>
        <p:nvSpPr>
          <p:cNvPr id="133" name="object 16"/>
          <p:cNvSpPr/>
          <p:nvPr/>
        </p:nvSpPr>
        <p:spPr>
          <a:xfrm>
            <a:off x="15108480" y="9422280"/>
            <a:ext cx="51732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  <a:tabLst>
                <a:tab algn="l" pos="279360"/>
              </a:tabLst>
            </a:pPr>
            <a:r>
              <a:rPr b="0" lang="en-HK" sz="1450" spc="-52" strike="noStrike">
                <a:solidFill>
                  <a:srgbClr val="a08072"/>
                </a:solidFill>
                <a:latin typeface="Arial MT"/>
              </a:rPr>
              <a:t>I</a:t>
            </a:r>
            <a:r>
              <a:rPr b="0" lang="en-HK" sz="1450" spc="-1" strike="noStrike">
                <a:solidFill>
                  <a:srgbClr val="a08072"/>
                </a:solidFill>
                <a:latin typeface="Arial MT"/>
              </a:rPr>
              <a:t>	</a:t>
            </a:r>
            <a:r>
              <a:rPr b="0" lang="en-HK" sz="1450" spc="-26" strike="noStrike">
                <a:solidFill>
                  <a:srgbClr val="a88575"/>
                </a:solidFill>
                <a:latin typeface="Arial MT"/>
              </a:rPr>
              <a:t>.—</a:t>
            </a:r>
            <a:endParaRPr b="0" lang="en-HK" sz="1450" spc="-1" strike="noStrike">
              <a:latin typeface="Arial"/>
            </a:endParaRPr>
          </a:p>
        </p:txBody>
      </p:sp>
      <p:sp>
        <p:nvSpPr>
          <p:cNvPr id="134" name="object 17"/>
          <p:cNvSpPr/>
          <p:nvPr/>
        </p:nvSpPr>
        <p:spPr>
          <a:xfrm>
            <a:off x="16106400" y="9422280"/>
            <a:ext cx="1228320" cy="45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  <a:buNone/>
            </a:pPr>
            <a:r>
              <a:rPr b="0" lang="en-HK" sz="1450" spc="-1" strike="noStrike">
                <a:latin typeface="Arial MT"/>
              </a:rPr>
              <a:t>G</a:t>
            </a:r>
            <a:r>
              <a:rPr b="0" lang="en-HK" sz="1450" spc="318" strike="noStrike">
                <a:latin typeface="Arial MT"/>
              </a:rPr>
              <a:t> </a:t>
            </a:r>
            <a:r>
              <a:rPr b="0" lang="en-HK" sz="1450" spc="-66" strike="noStrike">
                <a:latin typeface="Arial MT"/>
              </a:rPr>
              <a:t>NotebookLM</a:t>
            </a:r>
            <a:endParaRPr b="0" lang="en-HK" sz="1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object 2" descr=""/>
          <p:cNvPicPr/>
          <p:nvPr/>
        </p:nvPicPr>
        <p:blipFill>
          <a:blip r:embed="rId1"/>
          <a:stretch/>
        </p:blipFill>
        <p:spPr>
          <a:xfrm>
            <a:off x="4686480" y="7823160"/>
            <a:ext cx="558360" cy="54576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3" descr=""/>
          <p:cNvPicPr/>
          <p:nvPr/>
        </p:nvPicPr>
        <p:blipFill>
          <a:blip r:embed="rId2"/>
          <a:stretch/>
        </p:blipFill>
        <p:spPr>
          <a:xfrm>
            <a:off x="11239560" y="7086600"/>
            <a:ext cx="2653920" cy="2666520"/>
          </a:xfrm>
          <a:prstGeom prst="rect">
            <a:avLst/>
          </a:prstGeom>
          <a:ln w="0">
            <a:noFill/>
          </a:ln>
        </p:spPr>
      </p:pic>
      <p:pic>
        <p:nvPicPr>
          <p:cNvPr id="137" name="object 4" descr=""/>
          <p:cNvPicPr/>
          <p:nvPr/>
        </p:nvPicPr>
        <p:blipFill>
          <a:blip r:embed="rId3"/>
          <a:stretch/>
        </p:blipFill>
        <p:spPr>
          <a:xfrm>
            <a:off x="14173200" y="7594560"/>
            <a:ext cx="3174480" cy="2158560"/>
          </a:xfrm>
          <a:prstGeom prst="rect">
            <a:avLst/>
          </a:prstGeom>
          <a:ln w="0">
            <a:noFill/>
          </a:ln>
        </p:spPr>
      </p:pic>
      <p:pic>
        <p:nvPicPr>
          <p:cNvPr id="138" name="object 5" descr=""/>
          <p:cNvPicPr/>
          <p:nvPr/>
        </p:nvPicPr>
        <p:blipFill>
          <a:blip r:embed="rId4"/>
          <a:stretch/>
        </p:blipFill>
        <p:spPr>
          <a:xfrm>
            <a:off x="4686480" y="6134040"/>
            <a:ext cx="558360" cy="431280"/>
          </a:xfrm>
          <a:prstGeom prst="rect">
            <a:avLst/>
          </a:prstGeom>
          <a:ln w="0">
            <a:noFill/>
          </a:ln>
        </p:spPr>
      </p:pic>
      <p:pic>
        <p:nvPicPr>
          <p:cNvPr id="139" name="object 6" descr=""/>
          <p:cNvPicPr/>
          <p:nvPr/>
        </p:nvPicPr>
        <p:blipFill>
          <a:blip r:embed="rId5"/>
          <a:stretch/>
        </p:blipFill>
        <p:spPr>
          <a:xfrm>
            <a:off x="10109160" y="6058080"/>
            <a:ext cx="571320" cy="57132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7" descr=""/>
          <p:cNvPicPr/>
          <p:nvPr/>
        </p:nvPicPr>
        <p:blipFill>
          <a:blip r:embed="rId6"/>
          <a:stretch/>
        </p:blipFill>
        <p:spPr>
          <a:xfrm>
            <a:off x="15621120" y="5994360"/>
            <a:ext cx="571320" cy="74880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8" descr=""/>
          <p:cNvPicPr/>
          <p:nvPr/>
        </p:nvPicPr>
        <p:blipFill>
          <a:blip r:embed="rId7"/>
          <a:stretch/>
        </p:blipFill>
        <p:spPr>
          <a:xfrm>
            <a:off x="4699080" y="4343400"/>
            <a:ext cx="533160" cy="533160"/>
          </a:xfrm>
          <a:prstGeom prst="rect">
            <a:avLst/>
          </a:prstGeom>
          <a:ln w="0">
            <a:noFill/>
          </a:ln>
        </p:spPr>
      </p:pic>
      <p:pic>
        <p:nvPicPr>
          <p:cNvPr id="142" name="object 9" descr=""/>
          <p:cNvPicPr/>
          <p:nvPr/>
        </p:nvPicPr>
        <p:blipFill>
          <a:blip r:embed="rId8"/>
          <a:stretch/>
        </p:blipFill>
        <p:spPr>
          <a:xfrm>
            <a:off x="5791320" y="4495680"/>
            <a:ext cx="444240" cy="215640"/>
          </a:xfrm>
          <a:prstGeom prst="rect">
            <a:avLst/>
          </a:prstGeom>
          <a:ln w="0">
            <a:noFill/>
          </a:ln>
        </p:spPr>
      </p:pic>
      <p:pic>
        <p:nvPicPr>
          <p:cNvPr id="143" name="object 10" descr=""/>
          <p:cNvPicPr/>
          <p:nvPr/>
        </p:nvPicPr>
        <p:blipFill>
          <a:blip r:embed="rId9"/>
          <a:stretch/>
        </p:blipFill>
        <p:spPr>
          <a:xfrm>
            <a:off x="10172880" y="4317840"/>
            <a:ext cx="444240" cy="57132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11" descr=""/>
          <p:cNvPicPr/>
          <p:nvPr/>
        </p:nvPicPr>
        <p:blipFill>
          <a:blip r:embed="rId10"/>
          <a:stretch/>
        </p:blipFill>
        <p:spPr>
          <a:xfrm>
            <a:off x="11252160" y="4495680"/>
            <a:ext cx="418680" cy="202680"/>
          </a:xfrm>
          <a:prstGeom prst="rect">
            <a:avLst/>
          </a:prstGeom>
          <a:ln w="0">
            <a:noFill/>
          </a:ln>
        </p:spPr>
      </p:pic>
      <p:pic>
        <p:nvPicPr>
          <p:cNvPr id="145" name="object 12" descr=""/>
          <p:cNvPicPr/>
          <p:nvPr/>
        </p:nvPicPr>
        <p:blipFill>
          <a:blip r:embed="rId11"/>
          <a:stretch/>
        </p:blipFill>
        <p:spPr>
          <a:xfrm>
            <a:off x="11912760" y="0"/>
            <a:ext cx="5562360" cy="4876560"/>
          </a:xfrm>
          <a:prstGeom prst="rect">
            <a:avLst/>
          </a:prstGeom>
          <a:ln w="0">
            <a:noFill/>
          </a:ln>
        </p:spPr>
      </p:pic>
      <p:sp>
        <p:nvSpPr>
          <p:cNvPr id="146" name="object 13"/>
          <p:cNvSpPr/>
          <p:nvPr/>
        </p:nvSpPr>
        <p:spPr>
          <a:xfrm>
            <a:off x="977760" y="3528360"/>
            <a:ext cx="4588920" cy="360"/>
          </a:xfrm>
          <a:custGeom>
            <a:avLst/>
            <a:gdLst/>
            <a:ahLst/>
            <a:rect l="l" t="t" r="r" b="b"/>
            <a:pathLst>
              <a:path w="4589145" h="0">
                <a:moveTo>
                  <a:pt x="0" y="0"/>
                </a:moveTo>
                <a:lnTo>
                  <a:pt x="4588933" y="0"/>
                </a:lnTo>
              </a:path>
            </a:pathLst>
          </a:custGeom>
          <a:noFill/>
          <a:ln w="29633">
            <a:solidFill>
              <a:srgbClr val="13232b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object 14"/>
          <p:cNvSpPr/>
          <p:nvPr/>
        </p:nvSpPr>
        <p:spPr>
          <a:xfrm>
            <a:off x="6489720" y="3528360"/>
            <a:ext cx="4512600" cy="360"/>
          </a:xfrm>
          <a:custGeom>
            <a:avLst/>
            <a:gdLst/>
            <a:ahLst/>
            <a:rect l="l" t="t" r="r" b="b"/>
            <a:pathLst>
              <a:path w="4512945" h="0">
                <a:moveTo>
                  <a:pt x="0" y="0"/>
                </a:moveTo>
                <a:lnTo>
                  <a:pt x="4512733" y="0"/>
                </a:lnTo>
              </a:path>
            </a:pathLst>
          </a:custGeom>
          <a:noFill/>
          <a:ln w="29633">
            <a:solidFill>
              <a:srgbClr val="93746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958320" y="732960"/>
            <a:ext cx="10404000" cy="1767600"/>
          </a:xfrm>
          <a:prstGeom prst="rect">
            <a:avLst/>
          </a:prstGeom>
          <a:noFill/>
          <a:ln w="0">
            <a:noFill/>
          </a:ln>
        </p:spPr>
        <p:txBody>
          <a:bodyPr lIns="0" rIns="0" tIns="138960" bIns="0" anchor="t">
            <a:noAutofit/>
          </a:bodyPr>
          <a:p>
            <a:pPr marL="20160" indent="-8280">
              <a:lnSpc>
                <a:spcPts val="5349"/>
              </a:lnSpc>
              <a:spcBef>
                <a:spcPts val="1094"/>
              </a:spcBef>
              <a:buNone/>
              <a:tabLst>
                <a:tab algn="l" pos="0"/>
              </a:tabLst>
            </a:pPr>
            <a:r>
              <a:rPr b="0" lang="en-HK" sz="5250" spc="-381" strike="noStrike">
                <a:solidFill>
                  <a:srgbClr val="181818"/>
                </a:solidFill>
                <a:latin typeface="Arial MT"/>
              </a:rPr>
              <a:t>Our</a:t>
            </a:r>
            <a:r>
              <a:rPr b="0" lang="en-HK" sz="5250" spc="4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5250" spc="-100" strike="noStrike">
                <a:solidFill>
                  <a:srgbClr val="151515"/>
                </a:solidFill>
                <a:latin typeface="Arial MT"/>
              </a:rPr>
              <a:t>Current</a:t>
            </a:r>
            <a:r>
              <a:rPr b="0" lang="en-HK" sz="5250" spc="-165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250" spc="-262" strike="noStrike">
                <a:solidFill>
                  <a:srgbClr val="151515"/>
                </a:solidFill>
                <a:latin typeface="Arial MT"/>
              </a:rPr>
              <a:t>Focus</a:t>
            </a:r>
            <a:r>
              <a:rPr b="0" lang="en-HK" sz="5250" spc="-106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250" spc="-1" strike="noStrike">
                <a:solidFill>
                  <a:srgbClr val="161616"/>
                </a:solidFill>
                <a:latin typeface="Arial MT"/>
              </a:rPr>
              <a:t>is</a:t>
            </a:r>
            <a:r>
              <a:rPr b="0" lang="en-HK" sz="5250" spc="-211" strike="noStrike">
                <a:solidFill>
                  <a:srgbClr val="161616"/>
                </a:solidFill>
                <a:latin typeface="Arial MT"/>
              </a:rPr>
              <a:t> </a:t>
            </a:r>
            <a:r>
              <a:rPr b="0" lang="en-HK" sz="5250" spc="-231" strike="noStrike">
                <a:solidFill>
                  <a:srgbClr val="181818"/>
                </a:solidFill>
                <a:latin typeface="Arial MT"/>
              </a:rPr>
              <a:t>on</a:t>
            </a:r>
            <a:r>
              <a:rPr b="0" lang="en-HK" sz="5250" spc="-137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5250" spc="-160" strike="noStrike">
                <a:solidFill>
                  <a:srgbClr val="151515"/>
                </a:solidFill>
                <a:latin typeface="Arial MT"/>
              </a:rPr>
              <a:t>Final</a:t>
            </a:r>
            <a:r>
              <a:rPr b="0" lang="en-HK" sz="5250" spc="-32" strike="noStrike">
                <a:solidFill>
                  <a:srgbClr val="151515"/>
                </a:solidFill>
                <a:latin typeface="Arial MT"/>
              </a:rPr>
              <a:t> </a:t>
            </a:r>
            <a:r>
              <a:rPr b="0" lang="en-HK" sz="5250" spc="-140" strike="noStrike">
                <a:solidFill>
                  <a:srgbClr val="131313"/>
                </a:solidFill>
                <a:latin typeface="Arial MT"/>
              </a:rPr>
              <a:t>Testing </a:t>
            </a:r>
            <a:r>
              <a:rPr b="0" lang="en-HK" sz="5250" spc="-160" strike="noStrike">
                <a:solidFill>
                  <a:srgbClr val="1c1c1c"/>
                </a:solidFill>
                <a:latin typeface="Arial MT"/>
              </a:rPr>
              <a:t>and</a:t>
            </a:r>
            <a:r>
              <a:rPr b="0" lang="en-HK" sz="5250" spc="-211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5250" spc="-191" strike="noStrike">
                <a:solidFill>
                  <a:srgbClr val="181818"/>
                </a:solidFill>
                <a:latin typeface="Arial MT"/>
              </a:rPr>
              <a:t>Launch</a:t>
            </a:r>
            <a:r>
              <a:rPr b="0" lang="en-HK" sz="5250" spc="-157" strike="noStrike">
                <a:solidFill>
                  <a:srgbClr val="181818"/>
                </a:solidFill>
                <a:latin typeface="Arial MT"/>
              </a:rPr>
              <a:t> </a:t>
            </a:r>
            <a:r>
              <a:rPr b="0" lang="en-HK" sz="5250" spc="-80" strike="noStrike">
                <a:solidFill>
                  <a:srgbClr val="181818"/>
                </a:solidFill>
                <a:latin typeface="Arial MT"/>
              </a:rPr>
              <a:t>Preparation</a:t>
            </a:r>
            <a:endParaRPr b="0" lang="en-HK" sz="5250" spc="-1" strike="noStrike">
              <a:latin typeface="Calibri"/>
            </a:endParaRPr>
          </a:p>
        </p:txBody>
      </p:sp>
      <p:sp>
        <p:nvSpPr>
          <p:cNvPr id="149" name="object 16"/>
          <p:cNvSpPr/>
          <p:nvPr/>
        </p:nvSpPr>
        <p:spPr>
          <a:xfrm>
            <a:off x="949320" y="2765880"/>
            <a:ext cx="2100240" cy="106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buNone/>
            </a:pPr>
            <a:r>
              <a:rPr b="0" lang="en-HK" sz="3450" spc="-66" strike="noStrike">
                <a:solidFill>
                  <a:srgbClr val="1a1a1a"/>
                </a:solidFill>
                <a:latin typeface="Arial MT"/>
              </a:rPr>
              <a:t>In</a:t>
            </a:r>
            <a:r>
              <a:rPr b="0" lang="en-HK" sz="3450" spc="-177" strike="noStrike">
                <a:solidFill>
                  <a:srgbClr val="1a1a1a"/>
                </a:solidFill>
                <a:latin typeface="Arial MT"/>
              </a:rPr>
              <a:t> </a:t>
            </a:r>
            <a:r>
              <a:rPr b="0" lang="en-HK" sz="3450" spc="-126" strike="noStrike">
                <a:solidFill>
                  <a:srgbClr val="131313"/>
                </a:solidFill>
                <a:latin typeface="Arial MT"/>
              </a:rPr>
              <a:t>Progress</a:t>
            </a:r>
            <a:endParaRPr b="0" lang="en-HK" sz="3450" spc="-1" strike="noStrike">
              <a:latin typeface="Arial"/>
            </a:endParaRPr>
          </a:p>
        </p:txBody>
      </p:sp>
      <p:sp>
        <p:nvSpPr>
          <p:cNvPr id="150" name="object 17"/>
          <p:cNvSpPr/>
          <p:nvPr/>
        </p:nvSpPr>
        <p:spPr>
          <a:xfrm>
            <a:off x="1279080" y="4144320"/>
            <a:ext cx="2520000" cy="12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20160" indent="-828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185" strike="noStrike">
                <a:latin typeface="Arial MT"/>
              </a:rPr>
              <a:t>User</a:t>
            </a:r>
            <a:r>
              <a:rPr b="0" lang="en-HK" sz="2900" spc="9" strike="noStrike">
                <a:latin typeface="Arial MT"/>
              </a:rPr>
              <a:t> </a:t>
            </a:r>
            <a:r>
              <a:rPr b="0" lang="en-HK" sz="2900" spc="-182" strike="noStrike">
                <a:latin typeface="Arial MT"/>
              </a:rPr>
              <a:t>Acceptance </a:t>
            </a:r>
            <a:r>
              <a:rPr b="0" lang="en-HK" sz="2900" spc="-171" strike="noStrike">
                <a:latin typeface="Arial MT"/>
              </a:rPr>
              <a:t>Testing</a:t>
            </a:r>
            <a:r>
              <a:rPr b="0" lang="en-HK" sz="2900" spc="-15" strike="noStrike">
                <a:latin typeface="Arial MT"/>
              </a:rPr>
              <a:t> </a:t>
            </a:r>
            <a:r>
              <a:rPr b="0" lang="en-HK" sz="2900" spc="-341" strike="noStrike">
                <a:latin typeface="Arial MT"/>
              </a:rPr>
              <a:t>(UAT)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51" name="object 18"/>
          <p:cNvSpPr/>
          <p:nvPr/>
        </p:nvSpPr>
        <p:spPr>
          <a:xfrm>
            <a:off x="1279440" y="5871600"/>
            <a:ext cx="3198600" cy="12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15840" indent="-396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114" strike="noStrike">
                <a:latin typeface="Arial MT"/>
              </a:rPr>
              <a:t>Performance </a:t>
            </a:r>
            <a:r>
              <a:rPr b="0" lang="en-HK" sz="2900" spc="-131" strike="noStrike">
                <a:latin typeface="Arial MT"/>
              </a:rPr>
              <a:t>optimisation</a:t>
            </a:r>
            <a:r>
              <a:rPr b="0" lang="en-HK" sz="2900" spc="32" strike="noStrike">
                <a:latin typeface="Arial MT"/>
              </a:rPr>
              <a:t> </a:t>
            </a:r>
            <a:r>
              <a:rPr b="0" lang="en-HK" sz="2900" spc="-106" strike="noStrike">
                <a:latin typeface="Arial MT"/>
              </a:rPr>
              <a:t>activities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52" name="object 19"/>
          <p:cNvSpPr/>
          <p:nvPr/>
        </p:nvSpPr>
        <p:spPr>
          <a:xfrm>
            <a:off x="1282320" y="7648200"/>
            <a:ext cx="2008080" cy="164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0" anchor="t">
            <a:spAutoFit/>
          </a:bodyPr>
          <a:p>
            <a:pPr marL="15120" indent="-3240">
              <a:lnSpc>
                <a:spcPts val="3149"/>
              </a:lnSpc>
              <a:spcBef>
                <a:spcPts val="354"/>
              </a:spcBef>
              <a:buNone/>
              <a:tabLst>
                <a:tab algn="l" pos="0"/>
              </a:tabLst>
            </a:pPr>
            <a:r>
              <a:rPr b="0" lang="en-HK" sz="2750" spc="-157" strike="noStrike">
                <a:latin typeface="Arial MT"/>
              </a:rPr>
              <a:t>Bug</a:t>
            </a:r>
            <a:r>
              <a:rPr b="0" lang="en-HK" sz="2750" spc="-41" strike="noStrike">
                <a:latin typeface="Arial MT"/>
              </a:rPr>
              <a:t> </a:t>
            </a:r>
            <a:r>
              <a:rPr b="0" lang="en-HK" sz="2750" spc="-32" strike="noStrike">
                <a:latin typeface="Arial MT"/>
              </a:rPr>
              <a:t>fixes</a:t>
            </a:r>
            <a:r>
              <a:rPr b="0" lang="en-HK" sz="2750" spc="-126" strike="noStrike">
                <a:latin typeface="Arial MT"/>
              </a:rPr>
              <a:t> </a:t>
            </a:r>
            <a:r>
              <a:rPr b="0" lang="en-HK" sz="2750" spc="-100" strike="noStrike">
                <a:latin typeface="Arial MT"/>
              </a:rPr>
              <a:t>and </a:t>
            </a:r>
            <a:r>
              <a:rPr b="0" lang="en-HK" sz="2750" spc="-12" strike="noStrike">
                <a:latin typeface="Arial MT"/>
              </a:rPr>
              <a:t>refinements</a:t>
            </a:r>
            <a:endParaRPr b="0" lang="en-HK" sz="2750" spc="-1" strike="noStrike">
              <a:latin typeface="Arial"/>
            </a:endParaRPr>
          </a:p>
        </p:txBody>
      </p:sp>
      <p:sp>
        <p:nvSpPr>
          <p:cNvPr id="153" name="object 20"/>
          <p:cNvSpPr/>
          <p:nvPr/>
        </p:nvSpPr>
        <p:spPr>
          <a:xfrm>
            <a:off x="6456600" y="2783520"/>
            <a:ext cx="1504440" cy="10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300" spc="-1" strike="noStrike">
                <a:solidFill>
                  <a:srgbClr val="9a705d"/>
                </a:solidFill>
                <a:latin typeface="Arial MT"/>
              </a:rPr>
              <a:t>Up</a:t>
            </a:r>
            <a:r>
              <a:rPr b="0" lang="en-HK" sz="3300" spc="-177" strike="noStrike">
                <a:solidFill>
                  <a:srgbClr val="9a705d"/>
                </a:solidFill>
                <a:latin typeface="Arial MT"/>
              </a:rPr>
              <a:t> </a:t>
            </a:r>
            <a:r>
              <a:rPr b="0" lang="en-HK" sz="3300" spc="-21" strike="noStrike">
                <a:solidFill>
                  <a:srgbClr val="a36b56"/>
                </a:solidFill>
                <a:latin typeface="Arial MT"/>
              </a:rPr>
              <a:t>Next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154" name="object 21"/>
          <p:cNvSpPr/>
          <p:nvPr/>
        </p:nvSpPr>
        <p:spPr>
          <a:xfrm>
            <a:off x="6775200" y="4126680"/>
            <a:ext cx="2193480" cy="130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3504"/>
              </a:lnSpc>
              <a:spcBef>
                <a:spcPts val="105"/>
              </a:spcBef>
              <a:buNone/>
            </a:pPr>
            <a:r>
              <a:rPr b="0" lang="en-HK" sz="3050" spc="-256" strike="noStrike">
                <a:latin typeface="Arial MT"/>
              </a:rPr>
              <a:t>Finalise</a:t>
            </a:r>
            <a:r>
              <a:rPr b="0" lang="en-HK" sz="3050" spc="77" strike="noStrike">
                <a:latin typeface="Arial MT"/>
              </a:rPr>
              <a:t> </a:t>
            </a:r>
            <a:r>
              <a:rPr b="0" lang="en-HK" sz="3050" spc="-307" strike="noStrike">
                <a:latin typeface="Arial MT"/>
              </a:rPr>
              <a:t>user</a:t>
            </a:r>
            <a:endParaRPr b="0" lang="en-HK" sz="3050" spc="-1" strike="noStrike">
              <a:latin typeface="Arial"/>
            </a:endParaRPr>
          </a:p>
          <a:p>
            <a:pPr marL="19080">
              <a:lnSpc>
                <a:spcPts val="3325"/>
              </a:lnSpc>
              <a:buNone/>
            </a:pPr>
            <a:r>
              <a:rPr b="0" lang="en-HK" sz="2900" spc="-157" strike="noStrike">
                <a:latin typeface="Arial MT"/>
              </a:rPr>
              <a:t>documentation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55" name="object 22"/>
          <p:cNvSpPr/>
          <p:nvPr/>
        </p:nvSpPr>
        <p:spPr>
          <a:xfrm>
            <a:off x="6775200" y="5871600"/>
            <a:ext cx="2614680" cy="12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12600" indent="324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205" strike="noStrike">
                <a:latin typeface="Arial MT"/>
              </a:rPr>
              <a:t>Develop</a:t>
            </a:r>
            <a:r>
              <a:rPr b="0" lang="en-HK" sz="2900" spc="43" strike="noStrike">
                <a:latin typeface="Arial MT"/>
              </a:rPr>
              <a:t> </a:t>
            </a:r>
            <a:r>
              <a:rPr b="0" lang="en-HK" sz="2900" spc="-165" strike="noStrike">
                <a:latin typeface="Arial MT"/>
              </a:rPr>
              <a:t>end-</a:t>
            </a:r>
            <a:r>
              <a:rPr b="0" lang="en-HK" sz="2900" spc="-137" strike="noStrike">
                <a:latin typeface="Arial MT"/>
              </a:rPr>
              <a:t>user </a:t>
            </a:r>
            <a:r>
              <a:rPr b="0" lang="en-HK" sz="2900" spc="-111" strike="noStrike">
                <a:latin typeface="Arial MT"/>
              </a:rPr>
              <a:t>training</a:t>
            </a:r>
            <a:r>
              <a:rPr b="0" lang="en-HK" sz="2900" spc="-66" strike="noStrike">
                <a:latin typeface="Arial MT"/>
              </a:rPr>
              <a:t> </a:t>
            </a:r>
            <a:r>
              <a:rPr b="0" lang="en-HK" sz="2900" spc="-97" strike="noStrike">
                <a:latin typeface="Arial MT"/>
              </a:rPr>
              <a:t>materials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56" name="object 23"/>
          <p:cNvSpPr/>
          <p:nvPr/>
        </p:nvSpPr>
        <p:spPr>
          <a:xfrm>
            <a:off x="11902680" y="2783520"/>
            <a:ext cx="1669680" cy="102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  <a:buNone/>
            </a:pPr>
            <a:r>
              <a:rPr b="0" lang="en-HK" sz="3300" spc="-177" strike="noStrike">
                <a:solidFill>
                  <a:srgbClr val="232323"/>
                </a:solidFill>
                <a:latin typeface="Arial MT"/>
              </a:rPr>
              <a:t>To</a:t>
            </a:r>
            <a:r>
              <a:rPr b="0" lang="en-HK" sz="3300" spc="-52" strike="noStrike">
                <a:solidFill>
                  <a:srgbClr val="232323"/>
                </a:solidFill>
                <a:latin typeface="Arial MT"/>
              </a:rPr>
              <a:t> </a:t>
            </a:r>
            <a:r>
              <a:rPr b="0" lang="en-HK" sz="3300" spc="-52" strike="noStrike">
                <a:solidFill>
                  <a:srgbClr val="212121"/>
                </a:solidFill>
                <a:latin typeface="Arial MT"/>
              </a:rPr>
              <a:t>Come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157" name="object 24"/>
          <p:cNvSpPr/>
          <p:nvPr/>
        </p:nvSpPr>
        <p:spPr>
          <a:xfrm>
            <a:off x="12214440" y="4356360"/>
            <a:ext cx="184104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0" lang="en-HK" sz="2850" spc="-350" strike="noStrike">
                <a:latin typeface="Arial MT"/>
              </a:rPr>
              <a:t>UAT</a:t>
            </a:r>
            <a:r>
              <a:rPr b="0" lang="en-HK" sz="2850" spc="72" strike="noStrike">
                <a:latin typeface="Arial MT"/>
              </a:rPr>
              <a:t> </a:t>
            </a:r>
            <a:r>
              <a:rPr b="0" lang="en-HK" sz="2850" spc="-100" strike="noStrike">
                <a:latin typeface="Arial MT"/>
              </a:rPr>
              <a:t>sign-</a:t>
            </a:r>
            <a:r>
              <a:rPr b="0" lang="en-HK" sz="2850" spc="-26" strike="noStrike">
                <a:latin typeface="Arial MT"/>
              </a:rPr>
              <a:t>off</a:t>
            </a:r>
            <a:endParaRPr b="0" lang="en-HK" sz="2850" spc="-1" strike="noStrike">
              <a:latin typeface="Arial"/>
            </a:endParaRPr>
          </a:p>
        </p:txBody>
      </p:sp>
      <p:sp>
        <p:nvSpPr>
          <p:cNvPr id="158" name="object 25"/>
          <p:cNvSpPr/>
          <p:nvPr/>
        </p:nvSpPr>
        <p:spPr>
          <a:xfrm>
            <a:off x="12224880" y="5845320"/>
            <a:ext cx="3061080" cy="130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4600" bIns="0" anchor="t">
            <a:spAutoFit/>
          </a:bodyPr>
          <a:p>
            <a:pPr marL="16560" indent="-4320">
              <a:lnSpc>
                <a:spcPts val="3200"/>
              </a:lnSpc>
              <a:spcBef>
                <a:spcPts val="666"/>
              </a:spcBef>
              <a:buNone/>
              <a:tabLst>
                <a:tab algn="l" pos="0"/>
              </a:tabLst>
            </a:pPr>
            <a:r>
              <a:rPr b="0" lang="en-HK" sz="3100" spc="-287" strike="noStrike">
                <a:latin typeface="Arial MT"/>
              </a:rPr>
              <a:t>Production </a:t>
            </a:r>
            <a:r>
              <a:rPr b="0" lang="en-HK" sz="3100" spc="-296" strike="noStrike">
                <a:latin typeface="Arial MT"/>
              </a:rPr>
              <a:t>deployment</a:t>
            </a:r>
            <a:r>
              <a:rPr b="0" lang="en-HK" sz="3100" spc="222" strike="noStrike">
                <a:latin typeface="Arial MT"/>
              </a:rPr>
              <a:t> </a:t>
            </a:r>
            <a:r>
              <a:rPr b="0" lang="en-HK" sz="3100" spc="-296" strike="noStrike">
                <a:latin typeface="Arial MT"/>
              </a:rPr>
              <a:t>planning</a:t>
            </a:r>
            <a:endParaRPr b="0" lang="en-HK" sz="3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object 2" descr=""/>
          <p:cNvPicPr/>
          <p:nvPr/>
        </p:nvPicPr>
        <p:blipFill>
          <a:blip r:embed="rId1"/>
          <a:stretch/>
        </p:blipFill>
        <p:spPr>
          <a:xfrm>
            <a:off x="14643000" y="7149960"/>
            <a:ext cx="2412720" cy="1549080"/>
          </a:xfrm>
          <a:prstGeom prst="rect">
            <a:avLst/>
          </a:prstGeom>
          <a:ln w="0">
            <a:noFill/>
          </a:ln>
        </p:spPr>
      </p:pic>
      <p:sp>
        <p:nvSpPr>
          <p:cNvPr id="160" name="object 3"/>
          <p:cNvSpPr/>
          <p:nvPr/>
        </p:nvSpPr>
        <p:spPr>
          <a:xfrm>
            <a:off x="914400" y="2577960"/>
            <a:ext cx="13715640" cy="636120"/>
          </a:xfrm>
          <a:prstGeom prst="rect">
            <a:avLst/>
          </a:prstGeom>
          <a:solidFill>
            <a:srgbClr val="1f2f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47680" bIns="0" anchor="t">
            <a:spAutoFit/>
          </a:bodyPr>
          <a:p>
            <a:pPr marL="279360">
              <a:lnSpc>
                <a:spcPct val="100000"/>
              </a:lnSpc>
              <a:spcBef>
                <a:spcPts val="1950"/>
              </a:spcBef>
              <a:buNone/>
              <a:tabLst>
                <a:tab algn="l" pos="7149960"/>
              </a:tabLst>
            </a:pPr>
            <a:r>
              <a:rPr b="0" lang="en-HK" sz="2500" spc="58" strike="noStrike">
                <a:solidFill>
                  <a:srgbClr val="ffffff"/>
                </a:solidFill>
                <a:latin typeface="Arial MT"/>
              </a:rPr>
              <a:t>Risk</a:t>
            </a:r>
            <a:r>
              <a:rPr b="0" lang="en-HK" sz="2500" spc="208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HK" sz="2500" spc="-1" strike="noStrike">
                <a:solidFill>
                  <a:srgbClr val="ffffff"/>
                </a:solidFill>
                <a:latin typeface="Arial MT"/>
              </a:rPr>
              <a:t>/</a:t>
            </a:r>
            <a:r>
              <a:rPr b="0" lang="en-HK" sz="2500" spc="162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HK" sz="2500" spc="109" strike="noStrike">
                <a:solidFill>
                  <a:srgbClr val="ffffff"/>
                </a:solidFill>
                <a:latin typeface="Arial MT"/>
              </a:rPr>
              <a:t>Challenge</a:t>
            </a:r>
            <a:r>
              <a:rPr b="0" lang="en-HK" sz="2500" spc="-1" strike="noStrike">
                <a:solidFill>
                  <a:srgbClr val="ffffff"/>
                </a:solidFill>
                <a:latin typeface="Arial MT"/>
              </a:rPr>
              <a:t>	</a:t>
            </a:r>
            <a:r>
              <a:rPr b="0" lang="en-HK" sz="2550" spc="123" strike="noStrike">
                <a:solidFill>
                  <a:srgbClr val="ffffff"/>
                </a:solidFill>
                <a:latin typeface="Arial MT"/>
              </a:rPr>
              <a:t>Proactive</a:t>
            </a:r>
            <a:r>
              <a:rPr b="0" lang="en-HK" sz="2550" spc="137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HK" sz="2550" spc="154" strike="noStrike">
                <a:solidFill>
                  <a:srgbClr val="ffffff"/>
                </a:solidFill>
                <a:latin typeface="Arial MT"/>
              </a:rPr>
              <a:t>Mitigation</a:t>
            </a:r>
            <a:r>
              <a:rPr b="0" lang="en-HK" sz="2550" spc="69" strike="noStrike">
                <a:solidFill>
                  <a:srgbClr val="ffffff"/>
                </a:solidFill>
                <a:latin typeface="Arial MT"/>
              </a:rPr>
              <a:t> </a:t>
            </a:r>
            <a:r>
              <a:rPr b="0" lang="en-HK" sz="2550" spc="49" strike="noStrike">
                <a:solidFill>
                  <a:srgbClr val="ffffff"/>
                </a:solidFill>
                <a:latin typeface="Arial MT"/>
              </a:rPr>
              <a:t>Plan</a:t>
            </a:r>
            <a:endParaRPr b="0" lang="en-HK" sz="2550" spc="-1" strike="noStrike">
              <a:latin typeface="Arial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893160" y="641880"/>
            <a:ext cx="10152000" cy="1756440"/>
          </a:xfrm>
          <a:prstGeom prst="rect">
            <a:avLst/>
          </a:prstGeom>
          <a:noFill/>
          <a:ln w="0">
            <a:noFill/>
          </a:ln>
        </p:spPr>
        <p:txBody>
          <a:bodyPr lIns="0" rIns="0" tIns="127800" bIns="0" anchor="t">
            <a:noAutofit/>
          </a:bodyPr>
          <a:p>
            <a:pPr marL="12600" indent="12600">
              <a:lnSpc>
                <a:spcPts val="5550"/>
              </a:lnSpc>
              <a:spcBef>
                <a:spcPts val="1006"/>
              </a:spcBef>
              <a:buNone/>
              <a:tabLst>
                <a:tab algn="l" pos="0"/>
              </a:tabLst>
            </a:pPr>
            <a:r>
              <a:rPr b="0" lang="en-HK" sz="5350" spc="-287" strike="noStrike">
                <a:solidFill>
                  <a:srgbClr val="13314f"/>
                </a:solidFill>
                <a:latin typeface="Arial MT"/>
              </a:rPr>
              <a:t>We</a:t>
            </a:r>
            <a:r>
              <a:rPr b="0" lang="en-HK" sz="5350" spc="-92" strike="noStrike">
                <a:solidFill>
                  <a:srgbClr val="13314f"/>
                </a:solidFill>
                <a:latin typeface="Arial MT"/>
              </a:rPr>
              <a:t> </a:t>
            </a:r>
            <a:r>
              <a:rPr b="0" lang="en-HK" sz="5350" spc="-86" strike="noStrike">
                <a:solidFill>
                  <a:srgbClr val="1a344f"/>
                </a:solidFill>
                <a:latin typeface="Arial MT"/>
              </a:rPr>
              <a:t>Are</a:t>
            </a:r>
            <a:r>
              <a:rPr b="0" lang="en-HK" sz="5350" spc="-287" strike="noStrike">
                <a:solidFill>
                  <a:srgbClr val="1a344f"/>
                </a:solidFill>
                <a:latin typeface="Arial MT"/>
              </a:rPr>
              <a:t> </a:t>
            </a:r>
            <a:r>
              <a:rPr b="0" lang="en-HK" sz="5350" spc="-1" strike="noStrike">
                <a:solidFill>
                  <a:srgbClr val="1a3852"/>
                </a:solidFill>
                <a:latin typeface="Arial MT"/>
              </a:rPr>
              <a:t>Proactively</a:t>
            </a:r>
            <a:r>
              <a:rPr b="0" lang="en-HK" sz="5350" spc="-256" strike="noStrike">
                <a:solidFill>
                  <a:srgbClr val="1a3852"/>
                </a:solidFill>
                <a:latin typeface="Arial MT"/>
              </a:rPr>
              <a:t> </a:t>
            </a:r>
            <a:r>
              <a:rPr b="0" lang="en-HK" sz="5350" spc="-12" strike="noStrike">
                <a:solidFill>
                  <a:srgbClr val="183654"/>
                </a:solidFill>
                <a:latin typeface="Arial MT"/>
              </a:rPr>
              <a:t>Managing</a:t>
            </a:r>
            <a:r>
              <a:rPr b="0" lang="en-HK" sz="5350" spc="-137" strike="noStrike">
                <a:solidFill>
                  <a:srgbClr val="183654"/>
                </a:solidFill>
                <a:latin typeface="Arial MT"/>
              </a:rPr>
              <a:t> </a:t>
            </a:r>
            <a:r>
              <a:rPr b="0" lang="en-HK" sz="5350" spc="-26" strike="noStrike">
                <a:solidFill>
                  <a:srgbClr val="16314d"/>
                </a:solidFill>
                <a:latin typeface="Arial MT"/>
              </a:rPr>
              <a:t>Key </a:t>
            </a:r>
            <a:r>
              <a:rPr b="0" lang="en-HK" sz="5350" spc="-26" strike="noStrike">
                <a:solidFill>
                  <a:srgbClr val="162f49"/>
                </a:solidFill>
                <a:latin typeface="Arial MT"/>
              </a:rPr>
              <a:t>Challenges</a:t>
            </a:r>
            <a:r>
              <a:rPr b="0" lang="en-HK" sz="5350" spc="-256" strike="noStrike">
                <a:solidFill>
                  <a:srgbClr val="162f49"/>
                </a:solidFill>
                <a:latin typeface="Arial MT"/>
              </a:rPr>
              <a:t> </a:t>
            </a:r>
            <a:r>
              <a:rPr b="0" lang="en-HK" sz="5350" spc="-1" strike="noStrike">
                <a:solidFill>
                  <a:srgbClr val="183652"/>
                </a:solidFill>
                <a:latin typeface="Arial MT"/>
              </a:rPr>
              <a:t>and</a:t>
            </a:r>
            <a:r>
              <a:rPr b="0" lang="en-HK" sz="5350" spc="-372" strike="noStrike">
                <a:solidFill>
                  <a:srgbClr val="183652"/>
                </a:solidFill>
                <a:latin typeface="Arial MT"/>
              </a:rPr>
              <a:t> </a:t>
            </a:r>
            <a:r>
              <a:rPr b="0" lang="en-HK" sz="5350" spc="-12" strike="noStrike">
                <a:solidFill>
                  <a:srgbClr val="1a3452"/>
                </a:solidFill>
                <a:latin typeface="Arial MT"/>
              </a:rPr>
              <a:t>Risks</a:t>
            </a:r>
            <a:endParaRPr b="0" lang="en-HK" sz="5350" spc="-1" strike="noStrike">
              <a:latin typeface="Calibri"/>
            </a:endParaRPr>
          </a:p>
        </p:txBody>
      </p:sp>
      <p:sp>
        <p:nvSpPr>
          <p:cNvPr id="162" name="object 5"/>
          <p:cNvSpPr/>
          <p:nvPr/>
        </p:nvSpPr>
        <p:spPr>
          <a:xfrm>
            <a:off x="1177200" y="3953880"/>
            <a:ext cx="5775480" cy="12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22320" indent="-1008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114" strike="noStrike">
                <a:latin typeface="Arial MT"/>
              </a:rPr>
              <a:t>Schedule</a:t>
            </a:r>
            <a:r>
              <a:rPr b="0" lang="en-HK" sz="2900" spc="-52" strike="noStrike">
                <a:latin typeface="Arial MT"/>
              </a:rPr>
              <a:t> </a:t>
            </a:r>
            <a:r>
              <a:rPr b="0" lang="en-HK" sz="2900" spc="-111" strike="noStrike">
                <a:latin typeface="Arial MT"/>
              </a:rPr>
              <a:t>pressure</a:t>
            </a:r>
            <a:r>
              <a:rPr b="0" lang="en-HK" sz="2900" spc="-66" strike="noStrike">
                <a:latin typeface="Arial MT"/>
              </a:rPr>
              <a:t> </a:t>
            </a:r>
            <a:r>
              <a:rPr b="0" lang="en-HK" sz="2900" spc="-26" strike="noStrike">
                <a:latin typeface="Arial MT"/>
              </a:rPr>
              <a:t>from</a:t>
            </a:r>
            <a:r>
              <a:rPr b="0" lang="en-HK" sz="2900" spc="-111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tight</a:t>
            </a:r>
            <a:r>
              <a:rPr b="0" lang="en-HK" sz="2900" spc="-97" strike="noStrike">
                <a:latin typeface="Arial MT"/>
              </a:rPr>
              <a:t> </a:t>
            </a:r>
            <a:r>
              <a:rPr b="0" lang="en-HK" sz="2900" spc="-55" strike="noStrike">
                <a:latin typeface="Arial MT"/>
              </a:rPr>
              <a:t>delivery </a:t>
            </a:r>
            <a:r>
              <a:rPr b="0" lang="en-HK" sz="2900" spc="-80" strike="noStrike">
                <a:latin typeface="Arial MT"/>
              </a:rPr>
              <a:t>timelines</a:t>
            </a:r>
            <a:r>
              <a:rPr b="0" lang="en-HK" sz="2900" spc="-111" strike="noStrike">
                <a:latin typeface="Arial MT"/>
              </a:rPr>
              <a:t> </a:t>
            </a:r>
            <a:r>
              <a:rPr b="0" lang="en-HK" sz="2900" spc="-100" strike="noStrike">
                <a:latin typeface="Arial MT"/>
              </a:rPr>
              <a:t>and </a:t>
            </a:r>
            <a:r>
              <a:rPr b="0" lang="en-HK" sz="2900" spc="-75" strike="noStrike">
                <a:latin typeface="Arial MT"/>
              </a:rPr>
              <a:t>external</a:t>
            </a:r>
            <a:r>
              <a:rPr b="0" lang="en-HK" sz="2900" spc="-26" strike="noStrike">
                <a:latin typeface="Arial MT"/>
              </a:rPr>
              <a:t> </a:t>
            </a:r>
            <a:r>
              <a:rPr b="0" lang="en-HK" sz="2900" spc="-72" strike="noStrike">
                <a:latin typeface="Arial MT"/>
              </a:rPr>
              <a:t>dependencies.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63" name="object 6"/>
          <p:cNvSpPr/>
          <p:nvPr/>
        </p:nvSpPr>
        <p:spPr>
          <a:xfrm>
            <a:off x="1175040" y="5728320"/>
            <a:ext cx="5409720" cy="90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240" bIns="0" anchor="t">
            <a:spAutoFit/>
          </a:bodyPr>
          <a:p>
            <a:pPr marL="15120" indent="-3240">
              <a:lnSpc>
                <a:spcPts val="3200"/>
              </a:lnSpc>
              <a:spcBef>
                <a:spcPts val="734"/>
              </a:spcBef>
              <a:buNone/>
              <a:tabLst>
                <a:tab algn="l" pos="0"/>
              </a:tabLst>
            </a:pPr>
            <a:r>
              <a:rPr b="0" lang="en-HK" sz="3200" spc="-225" strike="noStrike">
                <a:latin typeface="Arial MT"/>
              </a:rPr>
              <a:t>Potential</a:t>
            </a:r>
            <a:r>
              <a:rPr b="0" lang="en-HK" sz="3200" spc="111" strike="noStrike">
                <a:latin typeface="Arial MT"/>
              </a:rPr>
              <a:t> </a:t>
            </a:r>
            <a:r>
              <a:rPr b="0" lang="en-HK" sz="3200" spc="-191" strike="noStrike">
                <a:latin typeface="Arial MT"/>
              </a:rPr>
              <a:t>for</a:t>
            </a:r>
            <a:r>
              <a:rPr b="0" lang="en-HK" sz="3200" spc="-12" strike="noStrike">
                <a:latin typeface="Arial MT"/>
              </a:rPr>
              <a:t> </a:t>
            </a:r>
            <a:r>
              <a:rPr b="0" lang="en-HK" sz="3200" spc="-296" strike="noStrike">
                <a:latin typeface="Arial MT"/>
              </a:rPr>
              <a:t>scope</a:t>
            </a:r>
            <a:r>
              <a:rPr b="0" lang="en-HK" sz="3200" spc="-75" strike="noStrike">
                <a:latin typeface="Arial MT"/>
              </a:rPr>
              <a:t> </a:t>
            </a:r>
            <a:r>
              <a:rPr b="0" lang="en-HK" sz="3200" spc="-236" strike="noStrike">
                <a:latin typeface="Arial MT"/>
              </a:rPr>
              <a:t>creep</a:t>
            </a:r>
            <a:r>
              <a:rPr b="0" lang="en-HK" sz="3200" spc="-66" strike="noStrike">
                <a:latin typeface="Arial MT"/>
              </a:rPr>
              <a:t> </a:t>
            </a:r>
            <a:r>
              <a:rPr b="0" lang="en-HK" sz="3200" spc="-231" strike="noStrike">
                <a:latin typeface="Arial MT"/>
              </a:rPr>
              <a:t>from</a:t>
            </a:r>
            <a:r>
              <a:rPr b="0" lang="en-HK" sz="3200" spc="-66" strike="noStrike">
                <a:latin typeface="Arial MT"/>
              </a:rPr>
              <a:t> </a:t>
            </a:r>
            <a:r>
              <a:rPr b="0" lang="en-HK" sz="3200" spc="-386" strike="noStrike">
                <a:latin typeface="Arial MT"/>
              </a:rPr>
              <a:t>new </a:t>
            </a:r>
            <a:r>
              <a:rPr b="0" lang="en-HK" sz="3200" spc="-287" strike="noStrike">
                <a:latin typeface="Arial MT"/>
              </a:rPr>
              <a:t>change</a:t>
            </a:r>
            <a:r>
              <a:rPr b="0" lang="en-HK" sz="3200" spc="29" strike="noStrike">
                <a:latin typeface="Arial MT"/>
              </a:rPr>
              <a:t> </a:t>
            </a:r>
            <a:r>
              <a:rPr b="0" lang="en-HK" sz="3200" spc="-140" strike="noStrike">
                <a:latin typeface="Arial MT"/>
              </a:rPr>
              <a:t>requests.</a:t>
            </a:r>
            <a:endParaRPr b="0" lang="en-HK" sz="3200" spc="-1" strike="noStrike">
              <a:latin typeface="Arial"/>
            </a:endParaRPr>
          </a:p>
        </p:txBody>
      </p:sp>
      <p:sp>
        <p:nvSpPr>
          <p:cNvPr id="164" name="object 7"/>
          <p:cNvSpPr/>
          <p:nvPr/>
        </p:nvSpPr>
        <p:spPr>
          <a:xfrm>
            <a:off x="1179000" y="7509960"/>
            <a:ext cx="4591440" cy="87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14040" indent="-1800">
              <a:lnSpc>
                <a:spcPts val="3200"/>
              </a:lnSpc>
              <a:spcBef>
                <a:spcPts val="456"/>
              </a:spcBef>
              <a:buNone/>
              <a:tabLst>
                <a:tab algn="l" pos="0"/>
              </a:tabLst>
            </a:pPr>
            <a:r>
              <a:rPr b="0" lang="en-HK" sz="2900" spc="-80" strike="noStrike">
                <a:latin typeface="Arial MT"/>
              </a:rPr>
              <a:t>Minor</a:t>
            </a:r>
            <a:r>
              <a:rPr b="0" lang="en-HK" sz="2900" spc="-120" strike="noStrike">
                <a:latin typeface="Arial MT"/>
              </a:rPr>
              <a:t> </a:t>
            </a:r>
            <a:r>
              <a:rPr b="0" lang="en-HK" sz="2900" spc="-52" strike="noStrike">
                <a:latin typeface="Arial MT"/>
              </a:rPr>
              <a:t>constraints</a:t>
            </a:r>
            <a:r>
              <a:rPr b="0" lang="en-HK" sz="2900" spc="-12" strike="noStrike">
                <a:latin typeface="Arial MT"/>
              </a:rPr>
              <a:t> </a:t>
            </a:r>
            <a:r>
              <a:rPr b="0" lang="en-HK" sz="2900" spc="-157" strike="noStrike">
                <a:latin typeface="Arial MT"/>
              </a:rPr>
              <a:t>on</a:t>
            </a:r>
            <a:r>
              <a:rPr b="0" lang="en-HK" sz="2900" spc="-46" strike="noStrike">
                <a:latin typeface="Arial MT"/>
              </a:rPr>
              <a:t> </a:t>
            </a:r>
            <a:r>
              <a:rPr b="0" lang="en-HK" sz="2900" spc="-111" strike="noStrike">
                <a:latin typeface="Arial MT"/>
              </a:rPr>
              <a:t>resource </a:t>
            </a:r>
            <a:r>
              <a:rPr b="0" lang="en-HK" sz="2900" spc="-21" strike="noStrike">
                <a:latin typeface="Arial MT"/>
              </a:rPr>
              <a:t>availability.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65" name="object 8"/>
          <p:cNvSpPr/>
          <p:nvPr/>
        </p:nvSpPr>
        <p:spPr>
          <a:xfrm>
            <a:off x="8045280" y="3748320"/>
            <a:ext cx="6302520" cy="20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3360" bIns="0" anchor="t">
            <a:spAutoFit/>
          </a:bodyPr>
          <a:p>
            <a:pPr marL="12600" indent="18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en-HK" sz="2950" spc="-137" strike="noStrike">
                <a:latin typeface="Arial MT"/>
              </a:rPr>
              <a:t>Rigorous</a:t>
            </a:r>
            <a:r>
              <a:rPr b="0" lang="en-HK" sz="2950" spc="-41" strike="noStrike">
                <a:latin typeface="Arial MT"/>
              </a:rPr>
              <a:t> </a:t>
            </a:r>
            <a:r>
              <a:rPr b="0" lang="en-HK" sz="2950" spc="-120" strike="noStrike">
                <a:latin typeface="Arial MT"/>
              </a:rPr>
              <a:t>weekly</a:t>
            </a:r>
            <a:r>
              <a:rPr b="0" lang="en-HK" sz="2950" spc="-26" strike="noStrike">
                <a:latin typeface="Arial MT"/>
              </a:rPr>
              <a:t> </a:t>
            </a:r>
            <a:r>
              <a:rPr b="0" lang="en-HK" sz="2950" spc="-72" strike="noStrike">
                <a:latin typeface="Arial MT"/>
              </a:rPr>
              <a:t>tracking</a:t>
            </a:r>
            <a:r>
              <a:rPr b="0" lang="en-HK" sz="2950" spc="-114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of</a:t>
            </a:r>
            <a:r>
              <a:rPr b="0" lang="en-HK" sz="2950" spc="-92" strike="noStrike">
                <a:latin typeface="Arial MT"/>
              </a:rPr>
              <a:t> </a:t>
            </a:r>
            <a:r>
              <a:rPr b="0" lang="en-HK" sz="2950" spc="-80" strike="noStrike">
                <a:latin typeface="Arial MT"/>
              </a:rPr>
              <a:t>all</a:t>
            </a:r>
            <a:r>
              <a:rPr b="0" lang="en-HK" sz="2950" spc="-216" strike="noStrike">
                <a:latin typeface="Arial MT"/>
              </a:rPr>
              <a:t> </a:t>
            </a:r>
            <a:r>
              <a:rPr b="0" lang="en-HK" sz="2950" spc="-72" strike="noStrike">
                <a:latin typeface="Arial MT"/>
              </a:rPr>
              <a:t>tasks</a:t>
            </a:r>
            <a:r>
              <a:rPr b="0" lang="en-HK" sz="2950" spc="-111" strike="noStrike">
                <a:latin typeface="Arial MT"/>
              </a:rPr>
              <a:t> </a:t>
            </a:r>
            <a:r>
              <a:rPr b="0" lang="en-HK" sz="2950" spc="-126" strike="noStrike">
                <a:latin typeface="Arial MT"/>
              </a:rPr>
              <a:t>and </a:t>
            </a:r>
            <a:r>
              <a:rPr b="0" lang="en-HK" sz="2950" spc="-120" strike="noStrike">
                <a:latin typeface="Arial MT"/>
              </a:rPr>
              <a:t>dependencies;</a:t>
            </a:r>
            <a:r>
              <a:rPr b="0" lang="en-HK" sz="2950" spc="-86" strike="noStrike">
                <a:latin typeface="Arial MT"/>
              </a:rPr>
              <a:t> </a:t>
            </a:r>
            <a:r>
              <a:rPr b="0" lang="en-HK" sz="2950" spc="-106" strike="noStrike">
                <a:latin typeface="Arial MT"/>
              </a:rPr>
              <a:t>maintaining</a:t>
            </a:r>
            <a:r>
              <a:rPr b="0" lang="en-HK" sz="2950" spc="4" strike="noStrike">
                <a:latin typeface="Arial MT"/>
              </a:rPr>
              <a:t> </a:t>
            </a:r>
            <a:r>
              <a:rPr b="0" lang="en-HK" sz="2950" spc="-171" strike="noStrike">
                <a:latin typeface="Arial MT"/>
              </a:rPr>
              <a:t>a</a:t>
            </a:r>
            <a:r>
              <a:rPr b="0" lang="en-HK" sz="2950" spc="-92" strike="noStrike">
                <a:latin typeface="Arial MT"/>
              </a:rPr>
              <a:t> </a:t>
            </a:r>
            <a:r>
              <a:rPr b="0" lang="en-HK" sz="2950" spc="-55" strike="noStrike">
                <a:latin typeface="Arial MT"/>
              </a:rPr>
              <a:t>buffer</a:t>
            </a:r>
            <a:r>
              <a:rPr b="0" lang="en-HK" sz="2950" spc="-86" strike="noStrike">
                <a:latin typeface="Arial MT"/>
              </a:rPr>
              <a:t> </a:t>
            </a:r>
            <a:r>
              <a:rPr b="0" lang="en-HK" sz="2950" spc="-26" strike="noStrike">
                <a:latin typeface="Arial MT"/>
              </a:rPr>
              <a:t>in </a:t>
            </a:r>
            <a:r>
              <a:rPr b="0" lang="en-HK" sz="2950" spc="-1" strike="noStrike">
                <a:latin typeface="Arial MT"/>
              </a:rPr>
              <a:t>the</a:t>
            </a:r>
            <a:r>
              <a:rPr b="0" lang="en-HK" sz="2950" spc="-211" strike="noStrike">
                <a:latin typeface="Arial MT"/>
              </a:rPr>
              <a:t> </a:t>
            </a:r>
            <a:r>
              <a:rPr b="0" lang="en-HK" sz="2950" spc="-120" strike="noStrike">
                <a:latin typeface="Arial MT"/>
              </a:rPr>
              <a:t>schedule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for</a:t>
            </a:r>
            <a:r>
              <a:rPr b="0" lang="en-HK" sz="2950" spc="-137" strike="noStrike">
                <a:latin typeface="Arial MT"/>
              </a:rPr>
              <a:t> </a:t>
            </a:r>
            <a:r>
              <a:rPr b="0" lang="en-HK" sz="2950" spc="-46" strike="noStrike">
                <a:latin typeface="Arial MT"/>
              </a:rPr>
              <a:t>critical</a:t>
            </a:r>
            <a:r>
              <a:rPr b="0" lang="en-HK" sz="2950" spc="-160" strike="noStrike">
                <a:latin typeface="Arial MT"/>
              </a:rPr>
              <a:t> </a:t>
            </a:r>
            <a:r>
              <a:rPr b="0" lang="en-HK" sz="2950" spc="-66" strike="noStrike">
                <a:latin typeface="Arial MT"/>
              </a:rPr>
              <a:t>path</a:t>
            </a:r>
            <a:r>
              <a:rPr b="0" lang="en-HK" sz="2950" spc="-145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activities.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66" name="object 9"/>
          <p:cNvSpPr/>
          <p:nvPr/>
        </p:nvSpPr>
        <p:spPr>
          <a:xfrm>
            <a:off x="8039160" y="5558040"/>
            <a:ext cx="5903280" cy="169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6600" bIns="0" anchor="t">
            <a:spAutoFit/>
          </a:bodyPr>
          <a:p>
            <a:pPr marL="12600" indent="12600">
              <a:lnSpc>
                <a:spcPts val="3200"/>
              </a:lnSpc>
              <a:spcBef>
                <a:spcPts val="524"/>
              </a:spcBef>
              <a:buNone/>
              <a:tabLst>
                <a:tab algn="l" pos="0"/>
              </a:tabLst>
            </a:pPr>
            <a:r>
              <a:rPr b="0" lang="en-HK" sz="2950" spc="-131" strike="noStrike">
                <a:latin typeface="Arial MT"/>
              </a:rPr>
              <a:t>Adherence</a:t>
            </a:r>
            <a:r>
              <a:rPr b="0" lang="en-HK" sz="2950" spc="-80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to</a:t>
            </a:r>
            <a:r>
              <a:rPr b="0" lang="en-HK" sz="2950" spc="-205" strike="noStrike">
                <a:latin typeface="Arial MT"/>
              </a:rPr>
              <a:t> </a:t>
            </a:r>
            <a:r>
              <a:rPr b="0" lang="en-HK" sz="2950" spc="-171" strike="noStrike">
                <a:latin typeface="Arial MT"/>
              </a:rPr>
              <a:t>a</a:t>
            </a:r>
            <a:r>
              <a:rPr b="0" lang="en-HK" sz="2950" spc="-86" strike="noStrike">
                <a:latin typeface="Arial MT"/>
              </a:rPr>
              <a:t> </a:t>
            </a:r>
            <a:r>
              <a:rPr b="0" lang="en-HK" sz="2950" spc="-1" strike="noStrike">
                <a:latin typeface="Arial MT"/>
              </a:rPr>
              <a:t>strict</a:t>
            </a:r>
            <a:r>
              <a:rPr b="0" lang="en-HK" sz="2950" spc="-60" strike="noStrike">
                <a:latin typeface="Arial MT"/>
              </a:rPr>
              <a:t> </a:t>
            </a:r>
            <a:r>
              <a:rPr b="0" lang="en-HK" sz="2950" spc="-151" strike="noStrike">
                <a:latin typeface="Arial MT"/>
              </a:rPr>
              <a:t>change</a:t>
            </a:r>
            <a:r>
              <a:rPr b="0" lang="en-HK" sz="2950" spc="-55" strike="noStrike">
                <a:latin typeface="Arial MT"/>
              </a:rPr>
              <a:t> </a:t>
            </a:r>
            <a:r>
              <a:rPr b="0" lang="en-HK" sz="2950" spc="-12" strike="noStrike">
                <a:latin typeface="Arial MT"/>
              </a:rPr>
              <a:t>control </a:t>
            </a:r>
            <a:r>
              <a:rPr b="0" lang="en-HK" sz="2950" spc="-106" strike="noStrike">
                <a:latin typeface="Arial MT"/>
              </a:rPr>
              <a:t>process;</a:t>
            </a:r>
            <a:r>
              <a:rPr b="0" lang="en-HK" sz="2950" spc="-80" strike="noStrike">
                <a:latin typeface="Arial MT"/>
              </a:rPr>
              <a:t> all</a:t>
            </a:r>
            <a:r>
              <a:rPr b="0" lang="en-HK" sz="2950" spc="-256" strike="noStrike">
                <a:latin typeface="Arial MT"/>
              </a:rPr>
              <a:t> </a:t>
            </a:r>
            <a:r>
              <a:rPr b="0" lang="en-HK" sz="2950" spc="-100" strike="noStrike">
                <a:latin typeface="Arial MT"/>
              </a:rPr>
              <a:t>requests</a:t>
            </a:r>
            <a:r>
              <a:rPr b="0" lang="en-HK" sz="2950" spc="-1" strike="noStrike">
                <a:latin typeface="Arial MT"/>
              </a:rPr>
              <a:t> </a:t>
            </a:r>
            <a:r>
              <a:rPr b="0" lang="en-HK" sz="2950" spc="-126" strike="noStrike">
                <a:latin typeface="Arial MT"/>
              </a:rPr>
              <a:t>are</a:t>
            </a:r>
            <a:r>
              <a:rPr b="0" lang="en-HK" sz="2950" spc="-151" strike="noStrike">
                <a:latin typeface="Arial MT"/>
              </a:rPr>
              <a:t> </a:t>
            </a:r>
            <a:r>
              <a:rPr b="0" lang="en-HK" sz="2950" spc="-114" strike="noStrike">
                <a:latin typeface="Arial MT"/>
              </a:rPr>
              <a:t>evaluated</a:t>
            </a:r>
            <a:r>
              <a:rPr b="0" lang="en-HK" sz="2950" spc="-60" strike="noStrike">
                <a:latin typeface="Arial MT"/>
              </a:rPr>
              <a:t> </a:t>
            </a:r>
            <a:r>
              <a:rPr b="0" lang="en-HK" sz="2950" spc="-26" strike="noStrike">
                <a:latin typeface="Arial MT"/>
              </a:rPr>
              <a:t>for </a:t>
            </a:r>
            <a:r>
              <a:rPr b="0" lang="en-HK" sz="2950" spc="-72" strike="noStrike">
                <a:latin typeface="Arial MT"/>
              </a:rPr>
              <a:t>impact</a:t>
            </a:r>
            <a:r>
              <a:rPr b="0" lang="en-HK" sz="2950" spc="-92" strike="noStrike">
                <a:latin typeface="Arial MT"/>
              </a:rPr>
              <a:t> </a:t>
            </a:r>
            <a:r>
              <a:rPr b="0" lang="en-HK" sz="2950" spc="-72" strike="noStrike">
                <a:latin typeface="Arial MT"/>
              </a:rPr>
              <a:t>before</a:t>
            </a:r>
            <a:r>
              <a:rPr b="0" lang="en-HK" sz="2950" spc="-137" strike="noStrike">
                <a:latin typeface="Arial MT"/>
              </a:rPr>
              <a:t> </a:t>
            </a:r>
            <a:r>
              <a:rPr b="0" lang="en-HK" sz="2950" spc="-35" strike="noStrike">
                <a:latin typeface="Arial MT"/>
              </a:rPr>
              <a:t>approval.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67" name="object 10"/>
          <p:cNvSpPr/>
          <p:nvPr/>
        </p:nvSpPr>
        <p:spPr>
          <a:xfrm>
            <a:off x="8045280" y="7516440"/>
            <a:ext cx="6052320" cy="12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3000" bIns="0" anchor="t">
            <a:spAutoFit/>
          </a:bodyPr>
          <a:p>
            <a:pPr marL="12600" indent="4320">
              <a:lnSpc>
                <a:spcPts val="3149"/>
              </a:lnSpc>
              <a:spcBef>
                <a:spcPts val="496"/>
              </a:spcBef>
              <a:buNone/>
              <a:tabLst>
                <a:tab algn="l" pos="0"/>
              </a:tabLst>
            </a:pPr>
            <a:r>
              <a:rPr b="0" lang="en-HK" sz="2900" spc="-131" strike="noStrike">
                <a:latin typeface="Arial MT"/>
              </a:rPr>
              <a:t>Backup</a:t>
            </a:r>
            <a:r>
              <a:rPr b="0" lang="en-HK" sz="2900" spc="-72" strike="noStrike">
                <a:latin typeface="Arial MT"/>
              </a:rPr>
              <a:t> </a:t>
            </a:r>
            <a:r>
              <a:rPr b="0" lang="en-HK" sz="2900" spc="-111" strike="noStrike">
                <a:latin typeface="Arial MT"/>
              </a:rPr>
              <a:t>resources</a:t>
            </a:r>
            <a:r>
              <a:rPr b="0" lang="en-HK" sz="2900" spc="-92" strike="noStrike">
                <a:latin typeface="Arial MT"/>
              </a:rPr>
              <a:t> </a:t>
            </a:r>
            <a:r>
              <a:rPr b="0" lang="en-HK" sz="2900" spc="-21" strike="noStrike">
                <a:latin typeface="Arial MT"/>
              </a:rPr>
              <a:t>identified</a:t>
            </a:r>
            <a:r>
              <a:rPr b="0" lang="en-HK" sz="2900" spc="-32" strike="noStrike">
                <a:latin typeface="Arial MT"/>
              </a:rPr>
              <a:t> </a:t>
            </a:r>
            <a:r>
              <a:rPr b="0" lang="en-HK" sz="2900" spc="-92" strike="noStrike">
                <a:latin typeface="Arial MT"/>
              </a:rPr>
              <a:t>and</a:t>
            </a:r>
            <a:r>
              <a:rPr b="0" lang="en-HK" sz="2900" spc="-140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cross- </a:t>
            </a:r>
            <a:r>
              <a:rPr b="0" lang="en-HK" sz="2900" spc="-52" strike="noStrike">
                <a:latin typeface="Arial MT"/>
              </a:rPr>
              <a:t>training</a:t>
            </a:r>
            <a:r>
              <a:rPr b="0" lang="en-HK" sz="2900" spc="-151" strike="noStrike">
                <a:latin typeface="Arial MT"/>
              </a:rPr>
              <a:t> </a:t>
            </a:r>
            <a:r>
              <a:rPr b="0" lang="en-HK" sz="2900" spc="-35" strike="noStrike">
                <a:latin typeface="Arial MT"/>
              </a:rPr>
              <a:t>initiated</a:t>
            </a:r>
            <a:r>
              <a:rPr b="0" lang="en-HK" sz="2900" spc="-160" strike="noStrike">
                <a:latin typeface="Arial MT"/>
              </a:rPr>
              <a:t> </a:t>
            </a:r>
            <a:r>
              <a:rPr b="0" lang="en-HK" sz="2900" spc="-1" strike="noStrike">
                <a:latin typeface="Arial MT"/>
              </a:rPr>
              <a:t>for</a:t>
            </a:r>
            <a:r>
              <a:rPr b="0" lang="en-HK" sz="2900" spc="-157" strike="noStrike">
                <a:latin typeface="Arial MT"/>
              </a:rPr>
              <a:t> </a:t>
            </a:r>
            <a:r>
              <a:rPr b="0" lang="en-HK" sz="2900" spc="-80" strike="noStrike">
                <a:latin typeface="Arial MT"/>
              </a:rPr>
              <a:t>key</a:t>
            </a:r>
            <a:r>
              <a:rPr b="0" lang="en-HK" sz="2900" spc="-75" strike="noStrike">
                <a:latin typeface="Arial MT"/>
              </a:rPr>
              <a:t> </a:t>
            </a:r>
            <a:r>
              <a:rPr b="0" lang="en-HK" sz="2900" spc="-12" strike="noStrike">
                <a:latin typeface="Arial MT"/>
              </a:rPr>
              <a:t>roles.</a:t>
            </a:r>
            <a:endParaRPr b="0" lang="en-HK" sz="2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17474760" cy="9753120"/>
          </a:xfrm>
          <a:prstGeom prst="rect">
            <a:avLst/>
          </a:prstGeom>
          <a:ln w="0">
            <a:noFill/>
          </a:ln>
        </p:spPr>
      </p:pic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951480" y="720000"/>
            <a:ext cx="9819360" cy="1796400"/>
          </a:xfrm>
          <a:prstGeom prst="rect">
            <a:avLst/>
          </a:prstGeom>
          <a:noFill/>
          <a:ln w="0">
            <a:noFill/>
          </a:ln>
        </p:spPr>
        <p:txBody>
          <a:bodyPr lIns="0" rIns="0" tIns="167760" bIns="0" anchor="t">
            <a:noAutofit/>
          </a:bodyPr>
          <a:p>
            <a:pPr marL="12600" indent="20160">
              <a:lnSpc>
                <a:spcPts val="6199"/>
              </a:lnSpc>
              <a:spcBef>
                <a:spcPts val="1321"/>
              </a:spcBef>
              <a:buNone/>
              <a:tabLst>
                <a:tab algn="l" pos="0"/>
              </a:tabLst>
            </a:pPr>
            <a:r>
              <a:rPr b="0" lang="en-HK" sz="6150" spc="-290" strike="noStrike">
                <a:solidFill>
                  <a:srgbClr val="133454"/>
                </a:solidFill>
                <a:latin typeface="Arial MT"/>
              </a:rPr>
              <a:t>The</a:t>
            </a:r>
            <a:r>
              <a:rPr b="0" lang="en-HK" sz="6150" spc="-432" strike="noStrike">
                <a:solidFill>
                  <a:srgbClr val="133454"/>
                </a:solidFill>
                <a:latin typeface="Arial MT"/>
              </a:rPr>
              <a:t> </a:t>
            </a:r>
            <a:r>
              <a:rPr b="0" lang="en-HK" sz="6150" spc="-256" strike="noStrike">
                <a:solidFill>
                  <a:srgbClr val="163856"/>
                </a:solidFill>
                <a:latin typeface="Arial MT"/>
              </a:rPr>
              <a:t>Q4</a:t>
            </a:r>
            <a:r>
              <a:rPr b="0" lang="en-HK" sz="6150" spc="-582" strike="noStrike">
                <a:solidFill>
                  <a:srgbClr val="163856"/>
                </a:solidFill>
                <a:latin typeface="Arial MT"/>
              </a:rPr>
              <a:t> </a:t>
            </a:r>
            <a:r>
              <a:rPr b="0" lang="en-HK" sz="6150" spc="-392" strike="noStrike">
                <a:solidFill>
                  <a:srgbClr val="133656"/>
                </a:solidFill>
                <a:latin typeface="Arial MT"/>
              </a:rPr>
              <a:t>Roadmap</a:t>
            </a:r>
            <a:r>
              <a:rPr b="0" lang="en-HK" sz="6150" spc="24" strike="noStrike">
                <a:solidFill>
                  <a:srgbClr val="133656"/>
                </a:solidFill>
                <a:latin typeface="Arial MT"/>
              </a:rPr>
              <a:t> </a:t>
            </a:r>
            <a:r>
              <a:rPr b="0" lang="en-HK" sz="6150" spc="-185" strike="noStrike">
                <a:solidFill>
                  <a:srgbClr val="163652"/>
                </a:solidFill>
                <a:latin typeface="Arial MT"/>
              </a:rPr>
              <a:t>Outlines</a:t>
            </a:r>
            <a:r>
              <a:rPr b="0" lang="en-HK" sz="6150" spc="-120" strike="noStrike">
                <a:solidFill>
                  <a:srgbClr val="163652"/>
                </a:solidFill>
                <a:latin typeface="Arial MT"/>
              </a:rPr>
              <a:t> </a:t>
            </a:r>
            <a:r>
              <a:rPr b="0" lang="en-HK" sz="6150" spc="-26" strike="noStrike">
                <a:solidFill>
                  <a:srgbClr val="183a59"/>
                </a:solidFill>
                <a:latin typeface="Arial MT"/>
              </a:rPr>
              <a:t>the </a:t>
            </a:r>
            <a:r>
              <a:rPr b="0" lang="en-HK" sz="6150" spc="-276" strike="noStrike">
                <a:solidFill>
                  <a:srgbClr val="112f4b"/>
                </a:solidFill>
                <a:latin typeface="Arial MT"/>
              </a:rPr>
              <a:t>Final</a:t>
            </a:r>
            <a:r>
              <a:rPr b="0" lang="en-HK" sz="6150" spc="-409" strike="noStrike">
                <a:solidFill>
                  <a:srgbClr val="112f4b"/>
                </a:solidFill>
                <a:latin typeface="Arial MT"/>
              </a:rPr>
              <a:t> </a:t>
            </a:r>
            <a:r>
              <a:rPr b="0" lang="en-HK" sz="6150" spc="-231" strike="noStrike">
                <a:solidFill>
                  <a:srgbClr val="163854"/>
                </a:solidFill>
                <a:latin typeface="Arial MT"/>
              </a:rPr>
              <a:t>Steps</a:t>
            </a:r>
            <a:r>
              <a:rPr b="0" lang="en-HK" sz="6150" spc="-316" strike="noStrike">
                <a:solidFill>
                  <a:srgbClr val="163854"/>
                </a:solidFill>
                <a:latin typeface="Arial MT"/>
              </a:rPr>
              <a:t> </a:t>
            </a:r>
            <a:r>
              <a:rPr b="0" lang="en-HK" sz="6150" spc="97" strike="noStrike">
                <a:solidFill>
                  <a:srgbClr val="112f49"/>
                </a:solidFill>
                <a:latin typeface="Arial MT"/>
              </a:rPr>
              <a:t>to</a:t>
            </a:r>
            <a:r>
              <a:rPr b="0" lang="en-HK" sz="6150" spc="-670" strike="noStrike">
                <a:solidFill>
                  <a:srgbClr val="112f49"/>
                </a:solidFill>
                <a:latin typeface="Arial MT"/>
              </a:rPr>
              <a:t> </a:t>
            </a:r>
            <a:r>
              <a:rPr b="0" lang="en-HK" sz="6150" spc="-282" strike="noStrike">
                <a:solidFill>
                  <a:srgbClr val="13314d"/>
                </a:solidFill>
                <a:latin typeface="Arial MT"/>
              </a:rPr>
              <a:t>Go-</a:t>
            </a:r>
            <a:r>
              <a:rPr b="0" lang="en-HK" sz="6150" spc="-21" strike="noStrike">
                <a:solidFill>
                  <a:srgbClr val="13314d"/>
                </a:solidFill>
                <a:latin typeface="Arial MT"/>
              </a:rPr>
              <a:t>Live</a:t>
            </a:r>
            <a:endParaRPr b="0" lang="en-HK" sz="6150" spc="-1" strike="noStrike">
              <a:latin typeface="Calibri"/>
            </a:endParaRPr>
          </a:p>
        </p:txBody>
      </p:sp>
      <p:sp>
        <p:nvSpPr>
          <p:cNvPr id="170" name="object 4"/>
          <p:cNvSpPr/>
          <p:nvPr/>
        </p:nvSpPr>
        <p:spPr>
          <a:xfrm>
            <a:off x="2050200" y="3192120"/>
            <a:ext cx="136692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040" bIns="0" anchor="t">
            <a:sp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0" lang="en-HK" sz="3250" spc="-145" strike="noStrike">
                <a:solidFill>
                  <a:srgbClr val="161616"/>
                </a:solidFill>
                <a:latin typeface="Arial MT"/>
              </a:rPr>
              <a:t>October</a:t>
            </a:r>
            <a:endParaRPr b="0" lang="en-HK" sz="3250" spc="-1" strike="noStrike">
              <a:latin typeface="Arial"/>
            </a:endParaRPr>
          </a:p>
        </p:txBody>
      </p:sp>
      <p:sp>
        <p:nvSpPr>
          <p:cNvPr id="171" name="object 5"/>
          <p:cNvSpPr/>
          <p:nvPr/>
        </p:nvSpPr>
        <p:spPr>
          <a:xfrm>
            <a:off x="1783440" y="6543720"/>
            <a:ext cx="1940760" cy="14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1680" bIns="0" anchor="t">
            <a:spAutoFit/>
          </a:bodyPr>
          <a:p>
            <a:pPr marL="268560" indent="-256680">
              <a:lnSpc>
                <a:spcPts val="3699"/>
              </a:lnSpc>
              <a:spcBef>
                <a:spcPts val="249"/>
              </a:spcBef>
              <a:buNone/>
              <a:tabLst>
                <a:tab algn="l" pos="0"/>
              </a:tabLst>
            </a:pPr>
            <a:r>
              <a:rPr b="0" lang="en-HK" sz="3100" spc="-106" strike="noStrike">
                <a:solidFill>
                  <a:srgbClr val="131313"/>
                </a:solidFill>
                <a:latin typeface="Arial MT"/>
              </a:rPr>
              <a:t>Final</a:t>
            </a:r>
            <a:r>
              <a:rPr b="0" lang="en-HK" sz="3100" spc="-231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100" spc="-236" strike="noStrike">
                <a:solidFill>
                  <a:srgbClr val="1f1f1f"/>
                </a:solidFill>
                <a:latin typeface="Arial MT"/>
              </a:rPr>
              <a:t>UAT</a:t>
            </a:r>
            <a:r>
              <a:rPr b="0" lang="en-HK" sz="3100" spc="-185" strike="noStrike">
                <a:solidFill>
                  <a:srgbClr val="1f1f1f"/>
                </a:solidFill>
                <a:latin typeface="Arial MT"/>
              </a:rPr>
              <a:t> </a:t>
            </a:r>
            <a:r>
              <a:rPr b="0" lang="en-HK" sz="3100" spc="-52" strike="noStrike">
                <a:solidFill>
                  <a:srgbClr val="232323"/>
                </a:solidFill>
                <a:latin typeface="Arial MT"/>
              </a:rPr>
              <a:t>&amp; </a:t>
            </a:r>
            <a:r>
              <a:rPr b="0" lang="en-HK" sz="3100" spc="-12" strike="noStrike">
                <a:solidFill>
                  <a:srgbClr val="161616"/>
                </a:solidFill>
                <a:latin typeface="Arial MT"/>
              </a:rPr>
              <a:t>Sign-</a:t>
            </a:r>
            <a:r>
              <a:rPr b="0" lang="en-HK" sz="3100" spc="-26" strike="noStrike">
                <a:solidFill>
                  <a:srgbClr val="161616"/>
                </a:solidFill>
                <a:latin typeface="Arial MT"/>
              </a:rPr>
              <a:t>off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72" name="object 6"/>
          <p:cNvSpPr/>
          <p:nvPr/>
        </p:nvSpPr>
        <p:spPr>
          <a:xfrm>
            <a:off x="5839200" y="3229920"/>
            <a:ext cx="1751040" cy="8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  <a:buNone/>
            </a:pPr>
            <a:r>
              <a:rPr b="0" lang="en-HK" sz="2900" spc="-12" strike="noStrike">
                <a:solidFill>
                  <a:srgbClr val="1a1a1a"/>
                </a:solidFill>
                <a:latin typeface="Arial MT"/>
              </a:rPr>
              <a:t>November</a:t>
            </a:r>
            <a:endParaRPr b="0" lang="en-HK" sz="2900" spc="-1" strike="noStrike">
              <a:latin typeface="Arial"/>
            </a:endParaRPr>
          </a:p>
        </p:txBody>
      </p:sp>
      <p:sp>
        <p:nvSpPr>
          <p:cNvPr id="173" name="object 7"/>
          <p:cNvSpPr/>
          <p:nvPr/>
        </p:nvSpPr>
        <p:spPr>
          <a:xfrm>
            <a:off x="5225040" y="6561360"/>
            <a:ext cx="2986560" cy="18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440" algn="ctr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2950" spc="-1" strike="noStrike">
                <a:solidFill>
                  <a:srgbClr val="131313"/>
                </a:solidFill>
                <a:latin typeface="Arial MT"/>
              </a:rPr>
              <a:t>End-</a:t>
            </a:r>
            <a:r>
              <a:rPr b="0" lang="en-HK" sz="2950" spc="-21" strike="noStrike">
                <a:solidFill>
                  <a:srgbClr val="131313"/>
                </a:solidFill>
                <a:latin typeface="Arial MT"/>
              </a:rPr>
              <a:t>User</a:t>
            </a:r>
            <a:endParaRPr b="0" lang="en-HK" sz="2950" spc="-1" strike="noStrike">
              <a:latin typeface="Arial"/>
            </a:endParaRPr>
          </a:p>
          <a:p>
            <a:pPr marL="1440" algn="ctr">
              <a:lnSpc>
                <a:spcPts val="3824"/>
              </a:lnSpc>
              <a:spcBef>
                <a:spcPts val="60"/>
              </a:spcBef>
              <a:buNone/>
            </a:pPr>
            <a:r>
              <a:rPr b="0" lang="en-HK" sz="3250" spc="-216" strike="noStrike">
                <a:solidFill>
                  <a:srgbClr val="111111"/>
                </a:solidFill>
                <a:latin typeface="Arial MT"/>
              </a:rPr>
              <a:t>End-</a:t>
            </a:r>
            <a:r>
              <a:rPr b="0" lang="en-HK" sz="3250" spc="-160" strike="noStrike">
                <a:solidFill>
                  <a:srgbClr val="111111"/>
                </a:solidFill>
                <a:latin typeface="Arial MT"/>
              </a:rPr>
              <a:t>User</a:t>
            </a:r>
            <a:r>
              <a:rPr b="0" lang="en-HK" sz="3250" spc="-7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250" spc="-191" strike="noStrike">
                <a:latin typeface="Arial MT"/>
              </a:rPr>
              <a:t>Training</a:t>
            </a:r>
            <a:endParaRPr b="0" lang="en-HK" sz="3250" spc="-1" strike="noStrike">
              <a:latin typeface="Arial"/>
            </a:endParaRPr>
          </a:p>
          <a:p>
            <a:pPr marL="14760" algn="ctr">
              <a:lnSpc>
                <a:spcPts val="3464"/>
              </a:lnSpc>
              <a:buNone/>
            </a:pPr>
            <a:r>
              <a:rPr b="0" lang="en-HK" sz="2950" spc="-12" strike="noStrike">
                <a:solidFill>
                  <a:srgbClr val="111111"/>
                </a:solidFill>
                <a:latin typeface="Arial MT"/>
              </a:rPr>
              <a:t>Sessions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74" name="object 8"/>
          <p:cNvSpPr/>
          <p:nvPr/>
        </p:nvSpPr>
        <p:spPr>
          <a:xfrm>
            <a:off x="9315720" y="3203640"/>
            <a:ext cx="2674440" cy="9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HK" sz="3100" spc="-100" strike="noStrike">
                <a:solidFill>
                  <a:srgbClr val="1c1c1c"/>
                </a:solidFill>
                <a:latin typeface="Arial MT"/>
              </a:rPr>
              <a:t>Early</a:t>
            </a:r>
            <a:r>
              <a:rPr b="0" lang="en-HK" sz="3100" spc="-177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3100" spc="-92" strike="noStrike">
                <a:solidFill>
                  <a:srgbClr val="151515"/>
                </a:solidFill>
                <a:latin typeface="Arial MT"/>
              </a:rPr>
              <a:t>December</a:t>
            </a:r>
            <a:endParaRPr b="0" lang="en-HK" sz="3100" spc="-1" strike="noStrike">
              <a:latin typeface="Arial"/>
            </a:endParaRPr>
          </a:p>
        </p:txBody>
      </p:sp>
      <p:sp>
        <p:nvSpPr>
          <p:cNvPr id="175" name="object 9"/>
          <p:cNvSpPr/>
          <p:nvPr/>
        </p:nvSpPr>
        <p:spPr>
          <a:xfrm>
            <a:off x="9558000" y="6534720"/>
            <a:ext cx="2344680" cy="278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1400" bIns="0" anchor="t">
            <a:spAutoFit/>
          </a:bodyPr>
          <a:p>
            <a:pPr marL="12600" indent="-21600" algn="ctr">
              <a:lnSpc>
                <a:spcPct val="94000"/>
              </a:lnSpc>
              <a:spcBef>
                <a:spcPts val="326"/>
              </a:spcBef>
              <a:buNone/>
              <a:tabLst>
                <a:tab algn="l" pos="0"/>
              </a:tabLst>
            </a:pPr>
            <a:r>
              <a:rPr b="0" lang="en-HK" sz="3200" spc="-12" strike="noStrike">
                <a:solidFill>
                  <a:srgbClr val="131313"/>
                </a:solidFill>
                <a:latin typeface="Arial MT"/>
              </a:rPr>
              <a:t>Production </a:t>
            </a:r>
            <a:r>
              <a:rPr b="0" lang="en-HK" sz="3200" spc="-55" strike="noStrike">
                <a:latin typeface="Arial MT"/>
              </a:rPr>
              <a:t>Production </a:t>
            </a:r>
            <a:r>
              <a:rPr b="0" lang="en-HK" sz="3100" spc="-106" strike="noStrike">
                <a:solidFill>
                  <a:srgbClr val="131313"/>
                </a:solidFill>
                <a:latin typeface="Arial MT"/>
              </a:rPr>
              <a:t>Deployment</a:t>
            </a:r>
            <a:r>
              <a:rPr b="0" lang="en-HK" sz="3100" spc="-97" strike="noStrike">
                <a:solidFill>
                  <a:srgbClr val="131313"/>
                </a:solidFill>
                <a:latin typeface="Arial MT"/>
              </a:rPr>
              <a:t> </a:t>
            </a:r>
            <a:r>
              <a:rPr b="0" lang="en-HK" sz="3100" spc="-114" strike="noStrike">
                <a:solidFill>
                  <a:srgbClr val="1c1c1c"/>
                </a:solidFill>
                <a:latin typeface="Arial MT"/>
              </a:rPr>
              <a:t>&amp; </a:t>
            </a:r>
            <a:r>
              <a:rPr b="0" lang="en-HK" sz="3300" spc="-106" strike="noStrike">
                <a:solidFill>
                  <a:srgbClr val="0e0e0e"/>
                </a:solidFill>
                <a:latin typeface="Arial MT"/>
              </a:rPr>
              <a:t>Stabilisation</a:t>
            </a:r>
            <a:endParaRPr b="0" lang="en-HK" sz="3300" spc="-1" strike="noStrike">
              <a:latin typeface="Arial"/>
            </a:endParaRPr>
          </a:p>
        </p:txBody>
      </p:sp>
      <p:sp>
        <p:nvSpPr>
          <p:cNvPr id="176" name="object 10"/>
          <p:cNvSpPr/>
          <p:nvPr/>
        </p:nvSpPr>
        <p:spPr>
          <a:xfrm>
            <a:off x="13472280" y="3221280"/>
            <a:ext cx="2563920" cy="9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HK" sz="2950" spc="-1" strike="noStrike">
                <a:solidFill>
                  <a:srgbClr val="1c1c1c"/>
                </a:solidFill>
                <a:latin typeface="Arial MT"/>
              </a:rPr>
              <a:t>Late</a:t>
            </a:r>
            <a:r>
              <a:rPr b="0" lang="en-HK" sz="2950" spc="-106" strike="noStrike">
                <a:solidFill>
                  <a:srgbClr val="1c1c1c"/>
                </a:solidFill>
                <a:latin typeface="Arial MT"/>
              </a:rPr>
              <a:t> </a:t>
            </a:r>
            <a:r>
              <a:rPr b="0" lang="en-HK" sz="2950" spc="-12" strike="noStrike">
                <a:solidFill>
                  <a:srgbClr val="181818"/>
                </a:solidFill>
                <a:latin typeface="Arial MT"/>
              </a:rPr>
              <a:t>December</a:t>
            </a:r>
            <a:endParaRPr b="0" lang="en-HK" sz="2950" spc="-1" strike="noStrike">
              <a:latin typeface="Arial"/>
            </a:endParaRPr>
          </a:p>
        </p:txBody>
      </p:sp>
      <p:sp>
        <p:nvSpPr>
          <p:cNvPr id="177" name="object 11"/>
          <p:cNvSpPr/>
          <p:nvPr/>
        </p:nvSpPr>
        <p:spPr>
          <a:xfrm>
            <a:off x="13317120" y="6552360"/>
            <a:ext cx="2899800" cy="27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480" bIns="0" anchor="t">
            <a:spAutoFit/>
          </a:bodyPr>
          <a:p>
            <a:pPr marL="12600" indent="-23040" algn="ctr">
              <a:lnSpc>
                <a:spcPct val="96000"/>
              </a:lnSpc>
              <a:spcBef>
                <a:spcPts val="264"/>
              </a:spcBef>
              <a:buNone/>
              <a:tabLst>
                <a:tab algn="l" pos="0"/>
              </a:tabLst>
            </a:pPr>
            <a:r>
              <a:rPr b="0" lang="en-HK" sz="3050" spc="-52" strike="noStrike">
                <a:solidFill>
                  <a:srgbClr val="1d1d1d"/>
                </a:solidFill>
                <a:latin typeface="Arial MT"/>
              </a:rPr>
              <a:t>Late</a:t>
            </a:r>
            <a:r>
              <a:rPr b="0" lang="en-HK" sz="3050" spc="-185" strike="noStrike">
                <a:solidFill>
                  <a:srgbClr val="1d1d1d"/>
                </a:solidFill>
                <a:latin typeface="Arial MT"/>
              </a:rPr>
              <a:t> </a:t>
            </a:r>
            <a:r>
              <a:rPr b="0" lang="en-HK" sz="3050" spc="-12" strike="noStrike">
                <a:solidFill>
                  <a:srgbClr val="151515"/>
                </a:solidFill>
                <a:latin typeface="Arial MT"/>
              </a:rPr>
              <a:t>December </a:t>
            </a:r>
            <a:r>
              <a:rPr b="0" lang="en-HK" sz="3100" spc="-114" strike="noStrike">
                <a:solidFill>
                  <a:srgbClr val="0f0f0f"/>
                </a:solidFill>
                <a:latin typeface="Arial MT"/>
              </a:rPr>
              <a:t>Post-</a:t>
            </a:r>
            <a:r>
              <a:rPr b="0" lang="en-HK" sz="3100" spc="-12" strike="noStrike">
                <a:solidFill>
                  <a:srgbClr val="0f0f0f"/>
                </a:solidFill>
                <a:latin typeface="Arial MT"/>
              </a:rPr>
              <a:t>Launch </a:t>
            </a:r>
            <a:r>
              <a:rPr b="0" lang="en-HK" sz="3100" spc="-92" strike="noStrike">
                <a:solidFill>
                  <a:srgbClr val="111111"/>
                </a:solidFill>
                <a:latin typeface="Arial MT"/>
              </a:rPr>
              <a:t>Support</a:t>
            </a:r>
            <a:r>
              <a:rPr b="0" lang="en-HK" sz="3100" spc="-75" strike="noStrike">
                <a:solidFill>
                  <a:srgbClr val="111111"/>
                </a:solidFill>
                <a:latin typeface="Arial MT"/>
              </a:rPr>
              <a:t> </a:t>
            </a:r>
            <a:r>
              <a:rPr b="0" lang="en-HK" sz="3100" spc="-236" strike="noStrike">
                <a:solidFill>
                  <a:srgbClr val="212121"/>
                </a:solidFill>
                <a:latin typeface="Arial MT"/>
              </a:rPr>
              <a:t>&amp;</a:t>
            </a:r>
            <a:r>
              <a:rPr b="0" lang="en-HK" sz="3100" spc="-126" strike="noStrike">
                <a:solidFill>
                  <a:srgbClr val="212121"/>
                </a:solidFill>
                <a:latin typeface="Arial MT"/>
              </a:rPr>
              <a:t> </a:t>
            </a:r>
            <a:r>
              <a:rPr b="0" lang="en-HK" sz="3100" spc="-100" strike="noStrike">
                <a:solidFill>
                  <a:srgbClr val="131313"/>
                </a:solidFill>
                <a:latin typeface="Arial MT"/>
              </a:rPr>
              <a:t>Project </a:t>
            </a:r>
            <a:r>
              <a:rPr b="0" lang="en-HK" sz="3250" spc="-86" strike="noStrike">
                <a:solidFill>
                  <a:srgbClr val="151515"/>
                </a:solidFill>
                <a:latin typeface="Arial MT"/>
              </a:rPr>
              <a:t>Closeout</a:t>
            </a:r>
            <a:endParaRPr b="0" lang="en-HK" sz="32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LibreOffice/7.3.7.2$Linux_X86_64 LibreOffice_project/30$Build-2</Application>
  <AppVersion>15.0000</AppVersion>
  <Words>7778</Words>
  <Paragraphs>357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2026-01-02T18:59:00Z</dcterms:created>
  <dc:creator/>
  <dc:description/>
  <dc:language>en-HK</dc:language>
  <cp:lastModifiedBy/>
  <dcterms:modified xsi:type="dcterms:W3CDTF">2026-01-05T00:52:54Z</dcterms:modified>
  <cp:revision>8</cp:revision>
  <dc:subject/>
  <dc:title>Project Phoenix:Q3 Status Review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2026-01-03T03:30:00Z</vt:filetime>
  </property>
  <property fmtid="{D5CDD505-2E9C-101B-9397-08002B2CF9AE}" pid="3" name="ICV">
    <vt:lpwstr>9C33CCD1841742A6B32089601CDA48B9_12</vt:lpwstr>
  </property>
  <property fmtid="{D5CDD505-2E9C-101B-9397-08002B2CF9AE}" pid="4" name="KSOProductBuildVer">
    <vt:lpwstr>1033-12.2.0.23196</vt:lpwstr>
  </property>
  <property fmtid="{D5CDD505-2E9C-101B-9397-08002B2CF9AE}" pid="5" name="LastSaved">
    <vt:filetime>2026-01-03T03:30:00Z</vt:filetime>
  </property>
  <property fmtid="{D5CDD505-2E9C-101B-9397-08002B2CF9AE}" pid="6" name="PresentationFormat">
    <vt:lpwstr>On-screen Show (4:3)</vt:lpwstr>
  </property>
  <property fmtid="{D5CDD505-2E9C-101B-9397-08002B2CF9AE}" pid="7" name="Slides">
    <vt:i4>19</vt:i4>
  </property>
</Properties>
</file>